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6" r:id="rId1"/>
    <p:sldMasterId id="2147483679" r:id="rId2"/>
  </p:sldMasterIdLst>
  <p:notesMasterIdLst>
    <p:notesMasterId r:id="rId23"/>
  </p:notesMasterIdLst>
  <p:sldIdLst>
    <p:sldId id="286" r:id="rId3"/>
    <p:sldId id="258" r:id="rId4"/>
    <p:sldId id="271" r:id="rId5"/>
    <p:sldId id="303" r:id="rId6"/>
    <p:sldId id="304" r:id="rId7"/>
    <p:sldId id="302" r:id="rId8"/>
    <p:sldId id="264" r:id="rId9"/>
    <p:sldId id="262" r:id="rId10"/>
    <p:sldId id="289" r:id="rId11"/>
    <p:sldId id="290" r:id="rId12"/>
    <p:sldId id="291" r:id="rId13"/>
    <p:sldId id="294" r:id="rId14"/>
    <p:sldId id="293" r:id="rId15"/>
    <p:sldId id="299" r:id="rId16"/>
    <p:sldId id="295" r:id="rId17"/>
    <p:sldId id="297" r:id="rId18"/>
    <p:sldId id="298" r:id="rId19"/>
    <p:sldId id="301" r:id="rId20"/>
    <p:sldId id="300" r:id="rId21"/>
    <p:sldId id="282" r:id="rId22"/>
  </p:sldIdLst>
  <p:sldSz cx="12192000" cy="6858000"/>
  <p:notesSz cx="6858000" cy="9144000"/>
  <p:defaultTextStyle>
    <a:defPPr>
      <a:defRPr lang="zh-CN"/>
    </a:defPPr>
    <a:lvl1pPr marL="0" algn="l" defTabSz="914377" rtl="0" eaLnBrk="1" latinLnBrk="0" hangingPunct="1">
      <a:defRPr sz="1800" kern="1200">
        <a:solidFill>
          <a:schemeClr val="tx1"/>
        </a:solidFill>
        <a:latin typeface="+mn-lt"/>
        <a:ea typeface="+mn-ea"/>
        <a:cs typeface="+mn-cs"/>
      </a:defRPr>
    </a:lvl1pPr>
    <a:lvl2pPr marL="457189" algn="l" defTabSz="914377" rtl="0" eaLnBrk="1" latinLnBrk="0" hangingPunct="1">
      <a:defRPr sz="1800" kern="1200">
        <a:solidFill>
          <a:schemeClr val="tx1"/>
        </a:solidFill>
        <a:latin typeface="+mn-lt"/>
        <a:ea typeface="+mn-ea"/>
        <a:cs typeface="+mn-cs"/>
      </a:defRPr>
    </a:lvl2pPr>
    <a:lvl3pPr marL="914377" algn="l" defTabSz="914377" rtl="0" eaLnBrk="1" latinLnBrk="0" hangingPunct="1">
      <a:defRPr sz="1800" kern="1200">
        <a:solidFill>
          <a:schemeClr val="tx1"/>
        </a:solidFill>
        <a:latin typeface="+mn-lt"/>
        <a:ea typeface="+mn-ea"/>
        <a:cs typeface="+mn-cs"/>
      </a:defRPr>
    </a:lvl3pPr>
    <a:lvl4pPr marL="1371566" algn="l" defTabSz="914377" rtl="0" eaLnBrk="1" latinLnBrk="0" hangingPunct="1">
      <a:defRPr sz="1800" kern="1200">
        <a:solidFill>
          <a:schemeClr val="tx1"/>
        </a:solidFill>
        <a:latin typeface="+mn-lt"/>
        <a:ea typeface="+mn-ea"/>
        <a:cs typeface="+mn-cs"/>
      </a:defRPr>
    </a:lvl4pPr>
    <a:lvl5pPr marL="1828754" algn="l" defTabSz="914377" rtl="0" eaLnBrk="1" latinLnBrk="0" hangingPunct="1">
      <a:defRPr sz="1800" kern="1200">
        <a:solidFill>
          <a:schemeClr val="tx1"/>
        </a:solidFill>
        <a:latin typeface="+mn-lt"/>
        <a:ea typeface="+mn-ea"/>
        <a:cs typeface="+mn-cs"/>
      </a:defRPr>
    </a:lvl5pPr>
    <a:lvl6pPr marL="2285943" algn="l" defTabSz="914377" rtl="0" eaLnBrk="1" latinLnBrk="0" hangingPunct="1">
      <a:defRPr sz="1800" kern="1200">
        <a:solidFill>
          <a:schemeClr val="tx1"/>
        </a:solidFill>
        <a:latin typeface="+mn-lt"/>
        <a:ea typeface="+mn-ea"/>
        <a:cs typeface="+mn-cs"/>
      </a:defRPr>
    </a:lvl6pPr>
    <a:lvl7pPr marL="2743131" algn="l" defTabSz="914377" rtl="0" eaLnBrk="1" latinLnBrk="0" hangingPunct="1">
      <a:defRPr sz="1800" kern="1200">
        <a:solidFill>
          <a:schemeClr val="tx1"/>
        </a:solidFill>
        <a:latin typeface="+mn-lt"/>
        <a:ea typeface="+mn-ea"/>
        <a:cs typeface="+mn-cs"/>
      </a:defRPr>
    </a:lvl7pPr>
    <a:lvl8pPr marL="3200320" algn="l" defTabSz="914377" rtl="0" eaLnBrk="1" latinLnBrk="0" hangingPunct="1">
      <a:defRPr sz="1800" kern="1200">
        <a:solidFill>
          <a:schemeClr val="tx1"/>
        </a:solidFill>
        <a:latin typeface="+mn-lt"/>
        <a:ea typeface="+mn-ea"/>
        <a:cs typeface="+mn-cs"/>
      </a:defRPr>
    </a:lvl8pPr>
    <a:lvl9pPr marL="3657509" algn="l" defTabSz="914377"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39A9DE"/>
    <a:srgbClr val="E73A1C"/>
    <a:srgbClr val="F23C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中度样式 2 - 强调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5FD0F851-EC5A-4D38-B0AD-8093EC10F338}" styleName="浅色样式 1 - 强调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FABFCF23-3B69-468F-B69F-88F6DE6A72F2}" styleName="中度样式 1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a:noFill/>
            </a:ln>
          </a:insideV>
        </a:tcBdr>
        <a:fill>
          <a:solidFill>
            <a:schemeClr val="lt1"/>
          </a:solidFill>
        </a:fill>
      </a:tcStyle>
    </a:wholeTbl>
    <a:band1H>
      <a:tcStyle>
        <a:tcBdr/>
        <a:fill>
          <a:solidFill>
            <a:schemeClr val="accent5">
              <a:tint val="20000"/>
            </a:schemeClr>
          </a:solidFill>
        </a:fill>
      </a:tcStyle>
    </a:band1H>
    <a:band1V>
      <a:tcStyle>
        <a:tcBdr/>
        <a:fill>
          <a:solidFill>
            <a:schemeClr val="accent5">
              <a:tint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solidFill>
            <a:schemeClr val="lt1"/>
          </a:solidFill>
        </a:fill>
      </a:tcStyle>
    </a:lastRow>
    <a:firstRow>
      <a:tcTxStyle b="on">
        <a:fontRef idx="minor">
          <a:scrgbClr r="0" g="0" b="0"/>
        </a:fontRef>
        <a:schemeClr val="lt1"/>
      </a:tcTxStyle>
      <a:tcStyle>
        <a:tcBdr/>
        <a:fill>
          <a:solidFill>
            <a:schemeClr val="accent5"/>
          </a:solidFill>
        </a:fill>
      </a:tcStyle>
    </a:firstRow>
  </a:tblStyle>
  <a:tblStyle styleId="{22838BEF-8BB2-4498-84A7-C5851F593DF1}" styleName="中度样式 4 - 强调 5">
    <a:wholeTbl>
      <a:tcTxStyle>
        <a:fontRef idx="minor">
          <a:scrgbClr r="0" g="0" b="0"/>
        </a:fontRef>
        <a:schemeClr val="dk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solidFill>
            <a:schemeClr val="accent5">
              <a:tint val="20000"/>
            </a:schemeClr>
          </a:solidFill>
        </a:fill>
      </a:tcStyle>
    </a:wholeTbl>
    <a:band1H>
      <a:tcStyle>
        <a:tcBdr/>
        <a:fill>
          <a:solidFill>
            <a:schemeClr val="accent5">
              <a:tint val="40000"/>
            </a:schemeClr>
          </a:solidFill>
        </a:fill>
      </a:tcStyle>
    </a:band1H>
    <a:band1V>
      <a:tcStyle>
        <a:tcBdr/>
        <a:fill>
          <a:solidFill>
            <a:schemeClr val="accent5">
              <a:tint val="40000"/>
            </a:schemeClr>
          </a:solidFill>
        </a:fill>
      </a:tcStyle>
    </a:band1V>
    <a:lastCol>
      <a:tcTxStyle b="on"/>
      <a:tcStyle>
        <a:tcBdr/>
      </a:tcStyle>
    </a:lastCol>
    <a:firstCol>
      <a:tcTxStyle b="on"/>
      <a:tcStyle>
        <a:tcBdr/>
      </a:tcStyle>
    </a:firstCol>
    <a:lastRow>
      <a:tcTxStyle b="on"/>
      <a:tcStyle>
        <a:tcBdr>
          <a:top>
            <a:ln w="25400" cmpd="sng">
              <a:solidFill>
                <a:schemeClr val="accent5"/>
              </a:solidFill>
            </a:ln>
          </a:top>
        </a:tcBdr>
        <a:fill>
          <a:solidFill>
            <a:schemeClr val="accent5">
              <a:tint val="20000"/>
            </a:schemeClr>
          </a:solidFill>
        </a:fill>
      </a:tcStyle>
    </a:lastRow>
    <a:firstRow>
      <a:tcTxStyle b="on"/>
      <a:tcStyle>
        <a:tcBdr/>
        <a:fill>
          <a:solidFill>
            <a:schemeClr val="accent5">
              <a:tint val="20000"/>
            </a:schemeClr>
          </a:solidFill>
        </a:fill>
      </a:tcStyle>
    </a:firstRow>
  </a:tblStyle>
  <a:tblStyle styleId="{5A111915-BE36-4E01-A7E5-04B1672EAD32}" styleName="浅色样式 2 - 强调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971" autoAdjust="0"/>
    <p:restoredTop sz="95244" autoAdjust="0"/>
  </p:normalViewPr>
  <p:slideViewPr>
    <p:cSldViewPr snapToGrid="0" snapToObjects="1">
      <p:cViewPr varScale="1">
        <p:scale>
          <a:sx n="82" d="100"/>
          <a:sy n="82" d="100"/>
        </p:scale>
        <p:origin x="629" y="6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6.xml"/><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theme" Target="theme/theme1.xml"/><Relationship Id="rId3" Type="http://schemas.openxmlformats.org/officeDocument/2006/relationships/slide" Target="slides/slide1.xml"/><Relationship Id="rId21" Type="http://schemas.openxmlformats.org/officeDocument/2006/relationships/slide" Target="slides/slide19.xml"/><Relationship Id="rId7" Type="http://schemas.openxmlformats.org/officeDocument/2006/relationships/slide" Target="slides/slide5.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viewProps" Target="viewProps.xml"/><Relationship Id="rId2" Type="http://schemas.openxmlformats.org/officeDocument/2006/relationships/slideMaster" Target="slideMasters/slideMaster2.xml"/><Relationship Id="rId16" Type="http://schemas.openxmlformats.org/officeDocument/2006/relationships/slide" Target="slides/slide14.xml"/><Relationship Id="rId20" Type="http://schemas.openxmlformats.org/officeDocument/2006/relationships/slide" Target="slides/slide18.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presProps" Target="pres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notesMaster" Target="notesMasters/notesMaster1.xml"/><Relationship Id="rId10" Type="http://schemas.openxmlformats.org/officeDocument/2006/relationships/slide" Target="slides/slide8.xml"/><Relationship Id="rId19" Type="http://schemas.openxmlformats.org/officeDocument/2006/relationships/slide" Target="slides/slide17.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tableStyles" Target="tableStyles.xml"/></Relationships>
</file>

<file path=ppt/media/image1.tiff>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B9E1F90-B8DF-4CD1-8105-B9CD93682F7C}" type="datetimeFigureOut">
              <a:rPr lang="zh-CN" altLang="en-US" smtClean="0"/>
              <a:t>2021/6/4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C23230-89C5-4409-ACC6-13FED4C8863E}" type="slidenum">
              <a:rPr lang="zh-CN" altLang="en-US" smtClean="0"/>
              <a:t>‹#›</a:t>
            </a:fld>
            <a:endParaRPr lang="zh-CN" altLang="en-US"/>
          </a:p>
        </p:txBody>
      </p:sp>
    </p:spTree>
    <p:extLst>
      <p:ext uri="{BB962C8B-B14F-4D97-AF65-F5344CB8AC3E}">
        <p14:creationId xmlns:p14="http://schemas.microsoft.com/office/powerpoint/2010/main" val="401009550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3</a:t>
            </a:fld>
            <a:endParaRPr lang="zh-CN" altLang="en-US"/>
          </a:p>
        </p:txBody>
      </p:sp>
    </p:spTree>
    <p:extLst>
      <p:ext uri="{BB962C8B-B14F-4D97-AF65-F5344CB8AC3E}">
        <p14:creationId xmlns:p14="http://schemas.microsoft.com/office/powerpoint/2010/main" val="8583614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4</a:t>
            </a:fld>
            <a:endParaRPr lang="zh-CN" altLang="en-US"/>
          </a:p>
        </p:txBody>
      </p:sp>
    </p:spTree>
    <p:extLst>
      <p:ext uri="{BB962C8B-B14F-4D97-AF65-F5344CB8AC3E}">
        <p14:creationId xmlns:p14="http://schemas.microsoft.com/office/powerpoint/2010/main" val="8641517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fld id="{B3C23230-89C5-4409-ACC6-13FED4C8863E}" type="slidenum">
              <a:rPr lang="zh-CN" altLang="en-US" smtClean="0"/>
              <a:t>5</a:t>
            </a:fld>
            <a:endParaRPr lang="zh-CN" altLang="en-US"/>
          </a:p>
        </p:txBody>
      </p:sp>
    </p:spTree>
    <p:extLst>
      <p:ext uri="{BB962C8B-B14F-4D97-AF65-F5344CB8AC3E}">
        <p14:creationId xmlns:p14="http://schemas.microsoft.com/office/powerpoint/2010/main" val="305679607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hyperlink" Target="http://office.msn.com.cn/" TargetMode="Externa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封面页">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schemeClr>
              </a:gs>
              <a:gs pos="0">
                <a:schemeClr val="accent3">
                  <a:lumMod val="75000"/>
                </a:schemeClr>
              </a:gs>
              <a:gs pos="72000">
                <a:schemeClr val="accent2">
                  <a:lumMod val="75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占位符 6"/>
          <p:cNvSpPr>
            <a:spLocks noGrp="1"/>
          </p:cNvSpPr>
          <p:nvPr>
            <p:ph type="body" sz="quarter" idx="13"/>
          </p:nvPr>
        </p:nvSpPr>
        <p:spPr>
          <a:xfrm>
            <a:off x="2915213" y="2128074"/>
            <a:ext cx="8084654" cy="1041761"/>
          </a:xfrm>
          <a:prstGeom prst="rect">
            <a:avLst/>
          </a:prstGeom>
        </p:spPr>
        <p:txBody>
          <a:bodyPr anchor="t"/>
          <a:lstStyle>
            <a:lvl1pPr marL="0" indent="0" algn="l">
              <a:lnSpc>
                <a:spcPct val="100000"/>
              </a:lnSpc>
              <a:buNone/>
              <a:defRPr sz="54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9" name="组 8"/>
          <p:cNvGrpSpPr/>
          <p:nvPr userDrawn="1"/>
        </p:nvGrpSpPr>
        <p:grpSpPr>
          <a:xfrm rot="18636342">
            <a:off x="-4842314" y="-4768554"/>
            <a:ext cx="9526783" cy="8018066"/>
            <a:chOff x="-1833690" y="-2141397"/>
            <a:chExt cx="9526783" cy="9526783"/>
          </a:xfrm>
        </p:grpSpPr>
        <p:sp>
          <p:nvSpPr>
            <p:cNvPr id="7"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6"/>
          <p:cNvSpPr>
            <a:spLocks noGrp="1"/>
          </p:cNvSpPr>
          <p:nvPr>
            <p:ph type="body" sz="quarter" idx="14"/>
          </p:nvPr>
        </p:nvSpPr>
        <p:spPr>
          <a:xfrm>
            <a:off x="2915213" y="3169834"/>
            <a:ext cx="8084654" cy="588643"/>
          </a:xfrm>
          <a:prstGeom prst="rect">
            <a:avLst/>
          </a:prstGeom>
        </p:spPr>
        <p:txBody>
          <a:bodyPr anchor="t"/>
          <a:lstStyle>
            <a:lvl1pPr marL="0" indent="0" algn="l">
              <a:lnSpc>
                <a:spcPct val="100000"/>
              </a:lnSpc>
              <a:buNone/>
              <a:defRPr sz="2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grpSp>
        <p:nvGrpSpPr>
          <p:cNvPr id="11" name="组 10"/>
          <p:cNvGrpSpPr/>
          <p:nvPr userDrawn="1"/>
        </p:nvGrpSpPr>
        <p:grpSpPr>
          <a:xfrm rot="18636342">
            <a:off x="7423535" y="5313870"/>
            <a:ext cx="9526783" cy="8018066"/>
            <a:chOff x="-1833690" y="-2141397"/>
            <a:chExt cx="9526783" cy="9526783"/>
          </a:xfrm>
        </p:grpSpPr>
        <p:sp>
          <p:nvSpPr>
            <p:cNvPr id="12" name="椭圆 1"/>
            <p:cNvSpPr/>
            <p:nvPr userDrawn="1"/>
          </p:nvSpPr>
          <p:spPr>
            <a:xfrm rot="19800000">
              <a:off x="-1833690" y="-185788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3" name="椭圆 1"/>
            <p:cNvSpPr/>
            <p:nvPr userDrawn="1"/>
          </p:nvSpPr>
          <p:spPr>
            <a:xfrm rot="16690395">
              <a:off x="-1479391" y="-1768634"/>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4" name="文本占位符 6"/>
          <p:cNvSpPr>
            <a:spLocks noGrp="1"/>
          </p:cNvSpPr>
          <p:nvPr>
            <p:ph type="body" sz="quarter" idx="15"/>
          </p:nvPr>
        </p:nvSpPr>
        <p:spPr>
          <a:xfrm>
            <a:off x="2915213" y="4033466"/>
            <a:ext cx="8084654" cy="588643"/>
          </a:xfrm>
          <a:prstGeom prst="rect">
            <a:avLst/>
          </a:prstGeom>
        </p:spPr>
        <p:txBody>
          <a:bodyPr anchor="t"/>
          <a:lstStyle>
            <a:lvl1pPr marL="285750" indent="-285750" algn="l">
              <a:lnSpc>
                <a:spcPct val="100000"/>
              </a:lnSpc>
              <a:buFont typeface="Arial" charset="0"/>
              <a:buChar char="•"/>
              <a:defRPr sz="1400" b="0">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67982101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副标题页_5">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5">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9930013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内容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6" name="组 5"/>
          <p:cNvGrpSpPr/>
          <p:nvPr userDrawn="1"/>
        </p:nvGrpSpPr>
        <p:grpSpPr>
          <a:xfrm rot="17100000" flipH="1">
            <a:off x="1415669" y="-1088262"/>
            <a:ext cx="12969854" cy="15178844"/>
            <a:chOff x="-3533241" y="-1493421"/>
            <a:chExt cx="10611835" cy="9526783"/>
          </a:xfrm>
        </p:grpSpPr>
        <p:sp>
          <p:nvSpPr>
            <p:cNvPr id="3"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0"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7083393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内容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89687003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内容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3">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23661655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内容页_4">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9" name="组 8"/>
          <p:cNvGrpSpPr/>
          <p:nvPr userDrawn="1"/>
        </p:nvGrpSpPr>
        <p:grpSpPr>
          <a:xfrm rot="17100000" flipH="1">
            <a:off x="-1996604" y="-2649433"/>
            <a:ext cx="12969854" cy="15178844"/>
            <a:chOff x="-3533241" y="-1493421"/>
            <a:chExt cx="10611835" cy="9526783"/>
          </a:xfrm>
        </p:grpSpPr>
        <p:sp>
          <p:nvSpPr>
            <p:cNvPr id="10" name="椭圆 1"/>
            <p:cNvSpPr/>
            <p:nvPr userDrawn="1"/>
          </p:nvSpPr>
          <p:spPr>
            <a:xfrm rot="19800000">
              <a:off x="-3533241" y="-1061330"/>
              <a:ext cx="10611835" cy="8841402"/>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11" name="椭圆 1"/>
            <p:cNvSpPr/>
            <p:nvPr userDrawn="1"/>
          </p:nvSpPr>
          <p:spPr>
            <a:xfrm rot="17526771">
              <a:off x="-3623933" y="-1120658"/>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1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accent2">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75377992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内容页_5">
    <p:spTree>
      <p:nvGrpSpPr>
        <p:cNvPr id="1" name=""/>
        <p:cNvGrpSpPr/>
        <p:nvPr/>
      </p:nvGrpSpPr>
      <p:grpSpPr>
        <a:xfrm>
          <a:off x="0" y="0"/>
          <a:ext cx="0" cy="0"/>
          <a:chOff x="0" y="0"/>
          <a:chExt cx="0" cy="0"/>
        </a:xfrm>
      </p:grpSpPr>
      <p:pic>
        <p:nvPicPr>
          <p:cNvPr id="2" name="图片 1"/>
          <p:cNvPicPr>
            <a:picLocks noChangeAspect="1"/>
          </p:cNvPicPr>
          <p:nvPr userDrawn="1"/>
        </p:nvPicPr>
        <p:blipFill>
          <a:blip r:embed="rId2"/>
          <a:stretch>
            <a:fillRect/>
          </a:stretch>
        </p:blipFill>
        <p:spPr>
          <a:xfrm>
            <a:off x="0" y="0"/>
            <a:ext cx="12192000" cy="6854653"/>
          </a:xfrm>
          <a:prstGeom prst="rect">
            <a:avLst/>
          </a:prstGeom>
        </p:spPr>
      </p:pic>
      <p:sp>
        <p:nvSpPr>
          <p:cNvPr id="3" name="矩形 2"/>
          <p:cNvSpPr/>
          <p:nvPr userDrawn="1"/>
        </p:nvSpPr>
        <p:spPr>
          <a:xfrm>
            <a:off x="0" y="0"/>
            <a:ext cx="12192000" cy="6858000"/>
          </a:xfrm>
          <a:prstGeom prst="rect">
            <a:avLst/>
          </a:pr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7874976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内容页_6">
    <p:bg>
      <p:bgPr>
        <a:solidFill>
          <a:schemeClr val="accent1">
            <a:lumMod val="75000"/>
          </a:schemeClr>
        </a:solidFill>
        <a:effectLst/>
      </p:bgPr>
    </p:bg>
    <p:spTree>
      <p:nvGrpSpPr>
        <p:cNvPr id="1" name=""/>
        <p:cNvGrpSpPr/>
        <p:nvPr/>
      </p:nvGrpSpPr>
      <p:grpSpPr>
        <a:xfrm>
          <a:off x="0" y="0"/>
          <a:ext cx="0" cy="0"/>
          <a:chOff x="0" y="0"/>
          <a:chExt cx="0" cy="0"/>
        </a:xfrm>
      </p:grpSpPr>
      <p:sp>
        <p:nvSpPr>
          <p:cNvPr id="7"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107484169"/>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内容页_7">
    <p:bg>
      <p:bgPr>
        <a:solidFill>
          <a:schemeClr val="accent2">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21479056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内容页_8">
    <p:bg>
      <p:bgPr>
        <a:solidFill>
          <a:schemeClr val="accent3">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595154931"/>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内容页_9">
    <p:spTree>
      <p:nvGrpSpPr>
        <p:cNvPr id="1" name=""/>
        <p:cNvGrpSpPr/>
        <p:nvPr/>
      </p:nvGrpSpPr>
      <p:grpSpPr>
        <a:xfrm>
          <a:off x="0" y="0"/>
          <a:ext cx="0" cy="0"/>
          <a:chOff x="0" y="0"/>
          <a:chExt cx="0" cy="0"/>
        </a:xfrm>
      </p:grpSpPr>
      <p:sp>
        <p:nvSpPr>
          <p:cNvPr id="7" name="矩形 6"/>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4" name="组 3"/>
          <p:cNvGrpSpPr/>
          <p:nvPr userDrawn="1"/>
        </p:nvGrpSpPr>
        <p:grpSpPr>
          <a:xfrm rot="21247073">
            <a:off x="-1761892" y="-334537"/>
            <a:ext cx="19187532" cy="9077094"/>
            <a:chOff x="-2207941" y="334536"/>
            <a:chExt cx="19187532" cy="9077094"/>
          </a:xfrm>
        </p:grpSpPr>
        <p:sp>
          <p:nvSpPr>
            <p:cNvPr id="3" name="椭圆 1"/>
            <p:cNvSpPr/>
            <p:nvPr userDrawn="1"/>
          </p:nvSpPr>
          <p:spPr>
            <a:xfrm rot="354265">
              <a:off x="-2207941"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a:off x="-1709853" y="334536"/>
              <a:ext cx="18689444" cy="9077094"/>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7"/>
          <p:cNvSpPr>
            <a:spLocks noGrp="1"/>
          </p:cNvSpPr>
          <p:nvPr>
            <p:ph type="body" sz="quarter" idx="10" hasCustomPrompt="1"/>
          </p:nvPr>
        </p:nvSpPr>
        <p:spPr>
          <a:xfrm>
            <a:off x="6607140" y="258233"/>
            <a:ext cx="5302783" cy="721395"/>
          </a:xfrm>
          <a:prstGeom prst="rect">
            <a:avLst/>
          </a:prstGeom>
          <a:ln w="12700" cmpd="sng">
            <a:noFill/>
          </a:ln>
        </p:spPr>
        <p:txBody>
          <a:bodyPr vert="horz" anchor="ctr"/>
          <a:lstStyle>
            <a:lvl1pPr marL="0" indent="0" algn="r">
              <a:buNone/>
              <a:defRPr sz="2400" b="1">
                <a:solidFill>
                  <a:schemeClr val="accent4">
                    <a:lumMod val="75000"/>
                  </a:schemeClr>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59593024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目录页_三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082848" y="16937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015489" y="16937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082848" y="3093408"/>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015489" y="3093408"/>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086211" y="449301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018852" y="449301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670484640"/>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内容页_10">
    <p:spTree>
      <p:nvGrpSpPr>
        <p:cNvPr id="1" name=""/>
        <p:cNvGrpSpPr/>
        <p:nvPr/>
      </p:nvGrpSpPr>
      <p:grpSpPr>
        <a:xfrm>
          <a:off x="0" y="0"/>
          <a:ext cx="0" cy="0"/>
          <a:chOff x="0" y="0"/>
          <a:chExt cx="0" cy="0"/>
        </a:xfrm>
      </p:grpSpPr>
      <p:sp>
        <p:nvSpPr>
          <p:cNvPr id="6" name="矩形 5"/>
          <p:cNvSpPr/>
          <p:nvPr userDrawn="1"/>
        </p:nvSpPr>
        <p:spPr>
          <a:xfrm>
            <a:off x="0" y="0"/>
            <a:ext cx="12192000" cy="6858000"/>
          </a:xfrm>
          <a:prstGeom prst="rect">
            <a:avLst/>
          </a:prstGeom>
          <a:gradFill flip="none" rotWithShape="1">
            <a:gsLst>
              <a:gs pos="0">
                <a:schemeClr val="accent5">
                  <a:lumMod val="89000"/>
                </a:schemeClr>
              </a:gs>
              <a:gs pos="23000">
                <a:schemeClr val="accent5">
                  <a:lumMod val="89000"/>
                </a:schemeClr>
              </a:gs>
              <a:gs pos="69000">
                <a:schemeClr val="accent5">
                  <a:lumMod val="75000"/>
                </a:schemeClr>
              </a:gs>
              <a:gs pos="97000">
                <a:schemeClr val="accent5">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5"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8"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Tree>
    <p:extLst>
      <p:ext uri="{BB962C8B-B14F-4D97-AF65-F5344CB8AC3E}">
        <p14:creationId xmlns:p14="http://schemas.microsoft.com/office/powerpoint/2010/main" val="1035317824"/>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页_11">
    <p:bg>
      <p:bgPr>
        <a:solidFill>
          <a:schemeClr val="accent5">
            <a:lumMod val="75000"/>
          </a:schemeClr>
        </a:solidFill>
        <a:effectLst/>
      </p:bgPr>
    </p:bg>
    <p:spTree>
      <p:nvGrpSpPr>
        <p:cNvPr id="1" name=""/>
        <p:cNvGrpSpPr/>
        <p:nvPr/>
      </p:nvGrpSpPr>
      <p:grpSpPr>
        <a:xfrm>
          <a:off x="0" y="0"/>
          <a:ext cx="0" cy="0"/>
          <a:chOff x="0" y="0"/>
          <a:chExt cx="0" cy="0"/>
        </a:xfrm>
      </p:grpSpPr>
      <p:sp>
        <p:nvSpPr>
          <p:cNvPr id="2" name="文本占位符 7"/>
          <p:cNvSpPr>
            <a:spLocks noGrp="1"/>
          </p:cNvSpPr>
          <p:nvPr>
            <p:ph type="body" sz="quarter" idx="10" hasCustomPrompt="1"/>
          </p:nvPr>
        </p:nvSpPr>
        <p:spPr>
          <a:xfrm>
            <a:off x="322289" y="258233"/>
            <a:ext cx="5302783" cy="721395"/>
          </a:xfrm>
          <a:prstGeom prst="rect">
            <a:avLst/>
          </a:prstGeom>
          <a:ln w="12700" cmpd="sng">
            <a:noFill/>
          </a:ln>
        </p:spPr>
        <p:txBody>
          <a:bodyPr vert="horz" anchor="ctr"/>
          <a:lstStyle>
            <a:lvl1pPr marL="0" indent="0" algn="l">
              <a:buNone/>
              <a:defRPr sz="2400" b="1">
                <a:solidFill>
                  <a:schemeClr val="bg1"/>
                </a:solidFill>
                <a:latin typeface="Microsoft YaHei" charset="0"/>
                <a:ea typeface="Microsoft YaHei" charset="0"/>
                <a:cs typeface="Microsoft YaHei" charset="0"/>
              </a:defRPr>
            </a:lvl1pPr>
          </a:lstStyle>
          <a:p>
            <a:pPr lvl="0"/>
            <a:r>
              <a:rPr kumimoji="1" lang="en-US" altLang="zh-CN" dirty="0"/>
              <a:t>CLICK</a:t>
            </a:r>
            <a:r>
              <a:rPr kumimoji="1" lang="zh-CN" altLang="en-US" dirty="0"/>
              <a:t> </a:t>
            </a:r>
            <a:r>
              <a:rPr kumimoji="1" lang="en-US" altLang="zh-CN" dirty="0"/>
              <a:t>HERE</a:t>
            </a:r>
            <a:r>
              <a:rPr kumimoji="1" lang="zh-CN" altLang="en-US" dirty="0"/>
              <a:t> </a:t>
            </a:r>
            <a:r>
              <a:rPr kumimoji="1" lang="en-US" altLang="zh-CN" dirty="0"/>
              <a:t>TO</a:t>
            </a:r>
            <a:r>
              <a:rPr kumimoji="1" lang="zh-CN" altLang="en-US" dirty="0"/>
              <a:t> </a:t>
            </a:r>
            <a:r>
              <a:rPr kumimoji="1" lang="en-US" altLang="zh-CN" dirty="0"/>
              <a:t>ADD</a:t>
            </a:r>
            <a:r>
              <a:rPr kumimoji="1" lang="zh-CN" altLang="en-US" dirty="0"/>
              <a:t> </a:t>
            </a:r>
            <a:r>
              <a:rPr kumimoji="1" lang="en-US" altLang="zh-CN" dirty="0"/>
              <a:t>YOUR</a:t>
            </a:r>
            <a:r>
              <a:rPr kumimoji="1" lang="zh-CN" altLang="en-US" dirty="0"/>
              <a:t> </a:t>
            </a:r>
            <a:r>
              <a:rPr kumimoji="1" lang="en-US" altLang="zh-CN" dirty="0"/>
              <a:t>TITLE</a:t>
            </a:r>
            <a:endParaRPr kumimoji="1" lang="zh-CN" altLang="en-US" dirty="0"/>
          </a:p>
        </p:txBody>
      </p:sp>
      <p:sp>
        <p:nvSpPr>
          <p:cNvPr id="3" name="矩形 2"/>
          <p:cNvSpPr/>
          <p:nvPr userDrawn="1"/>
        </p:nvSpPr>
        <p:spPr>
          <a:xfrm>
            <a:off x="0" y="1182028"/>
            <a:ext cx="12192000" cy="5675971"/>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Tree>
    <p:extLst>
      <p:ext uri="{BB962C8B-B14F-4D97-AF65-F5344CB8AC3E}">
        <p14:creationId xmlns:p14="http://schemas.microsoft.com/office/powerpoint/2010/main" val="1988714904"/>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空白页">
    <p:spTree>
      <p:nvGrpSpPr>
        <p:cNvPr id="1" name=""/>
        <p:cNvGrpSpPr/>
        <p:nvPr/>
      </p:nvGrpSpPr>
      <p:grpSpPr>
        <a:xfrm>
          <a:off x="0" y="0"/>
          <a:ext cx="0" cy="0"/>
          <a:chOff x="0" y="0"/>
          <a:chExt cx="0" cy="0"/>
        </a:xfrm>
      </p:grpSpPr>
    </p:spTree>
    <p:extLst>
      <p:ext uri="{BB962C8B-B14F-4D97-AF65-F5344CB8AC3E}">
        <p14:creationId xmlns:p14="http://schemas.microsoft.com/office/powerpoint/2010/main" val="1444683822"/>
      </p:ext>
    </p:extLst>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标注页">
    <p:bg>
      <p:bgPr>
        <a:solidFill>
          <a:srgbClr val="E73A1C"/>
        </a:solidFill>
        <a:effectLst/>
      </p:bgPr>
    </p:bg>
    <p:spTree>
      <p:nvGrpSpPr>
        <p:cNvPr id="1" name=""/>
        <p:cNvGrpSpPr/>
        <p:nvPr/>
      </p:nvGrpSpPr>
      <p:grpSpPr>
        <a:xfrm>
          <a:off x="0" y="0"/>
          <a:ext cx="0" cy="0"/>
          <a:chOff x="0" y="0"/>
          <a:chExt cx="0" cy="0"/>
        </a:xfrm>
      </p:grpSpPr>
      <p:sp>
        <p:nvSpPr>
          <p:cNvPr id="6" name="矩形 5"/>
          <p:cNvSpPr/>
          <p:nvPr userDrawn="1"/>
        </p:nvSpPr>
        <p:spPr>
          <a:xfrm>
            <a:off x="440603" y="759873"/>
            <a:ext cx="662361" cy="379656"/>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0" lang="zh-CN" altLang="en-US" sz="1800" b="0" i="0" u="none" strike="noStrike" kern="0" cap="none" spc="0" normalizeH="0" baseline="0" noProof="0" dirty="0">
                <a:ln>
                  <a:noFill/>
                </a:ln>
                <a:solidFill>
                  <a:srgbClr val="FFFFFF"/>
                </a:solidFill>
                <a:effectLst/>
                <a:uLnTx/>
                <a:uFillTx/>
                <a:latin typeface="Segoe UI Light"/>
                <a:ea typeface="微软雅黑"/>
                <a:cs typeface="Segoe UI Light"/>
              </a:rPr>
              <a:t>标注</a:t>
            </a:r>
          </a:p>
        </p:txBody>
      </p:sp>
      <p:sp>
        <p:nvSpPr>
          <p:cNvPr id="11" name="矩形 10"/>
          <p:cNvSpPr/>
          <p:nvPr userDrawn="1"/>
        </p:nvSpPr>
        <p:spPr>
          <a:xfrm>
            <a:off x="2572589" y="759873"/>
            <a:ext cx="1402001" cy="3453253"/>
          </a:xfrm>
          <a:prstGeom prst="rect">
            <a:avLst/>
          </a:prstGeom>
        </p:spPr>
        <p:txBody>
          <a:bodyPr wrap="square">
            <a:spAutoFit/>
          </a:bodyPr>
          <a:lstStyle/>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字体使用 </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行距</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背景图片出处</a:t>
            </a: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声明</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p:txBody>
      </p:sp>
      <p:sp>
        <p:nvSpPr>
          <p:cNvPr id="12" name="矩形 11"/>
          <p:cNvSpPr/>
          <p:nvPr userDrawn="1"/>
        </p:nvSpPr>
        <p:spPr>
          <a:xfrm>
            <a:off x="4153010" y="759873"/>
            <a:ext cx="7074345" cy="4239879"/>
          </a:xfrm>
          <a:prstGeom prst="rect">
            <a:avLst/>
          </a:prstGeom>
        </p:spPr>
        <p:txBody>
          <a:bodyPr wrap="square">
            <a:spAutoFit/>
          </a:bodyPr>
          <a:lstStyle/>
          <a:p>
            <a:pPr marL="0" marR="0" lvl="0" indent="0" defTabSz="914400"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英文 </a:t>
            </a:r>
            <a:r>
              <a:rPr kumimoji="0" lang="is-IS" altLang="zh-CN" sz="1400" b="0" i="0" u="none" strike="noStrike" kern="0" cap="none" spc="0" normalizeH="0" baseline="0" noProof="0" dirty="0">
                <a:ln>
                  <a:noFill/>
                </a:ln>
                <a:solidFill>
                  <a:srgbClr val="FFFFFF"/>
                </a:solidFill>
                <a:effectLst/>
                <a:uLnTx/>
                <a:uFillTx/>
                <a:latin typeface="Segoe UI Light"/>
                <a:cs typeface="Segoe UI Light"/>
              </a:rPr>
              <a:t>Microsoft YaHei</a:t>
            </a:r>
            <a:endParaRPr kumimoji="0" lang="zh-CN" altLang="en-US" sz="1400" b="0" i="0" u="none" strike="noStrike" kern="0" cap="none" spc="0" normalizeH="0" baseline="0" noProof="0" dirty="0">
              <a:ln>
                <a:noFill/>
              </a:ln>
              <a:solidFill>
                <a:srgbClr val="FFFFFF"/>
              </a:solidFill>
              <a:effectLst/>
              <a:uLnTx/>
              <a:uFillTx/>
              <a:latin typeface="Segoe UI Light"/>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中文 微软雅黑</a:t>
            </a: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rPr>
              <a:t>正文 </a:t>
            </a:r>
            <a:r>
              <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rPr>
              <a:t>1.3</a:t>
            </a: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en-US" altLang="zh-CN"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r>
              <a:rPr kumimoji="0" lang="en-US" altLang="zh-CN" sz="1400" b="0" i="0" u="none" strike="noStrike" kern="0" cap="none" spc="0" normalizeH="0" baseline="0" noProof="0" dirty="0" err="1">
                <a:ln>
                  <a:noFill/>
                </a:ln>
                <a:solidFill>
                  <a:srgbClr val="FFFFFF"/>
                </a:solidFill>
                <a:effectLst/>
                <a:uLnTx/>
                <a:uFillTx/>
                <a:latin typeface="Segoe UI Light"/>
                <a:ea typeface="微软雅黑"/>
                <a:cs typeface="Segoe UI Light"/>
              </a:rPr>
              <a:t>cn.bing.com</a:t>
            </a: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defTabSz="609585" eaLnBrk="1" fontAlgn="auto" latinLnBrk="0" hangingPunct="1">
              <a:lnSpc>
                <a:spcPct val="130000"/>
              </a:lnSpc>
              <a:spcBef>
                <a:spcPts val="0"/>
              </a:spcBef>
              <a:spcAft>
                <a:spcPts val="0"/>
              </a:spcAft>
              <a:buClrTx/>
              <a:buSzTx/>
              <a:buFontTx/>
              <a:buNone/>
              <a:tabLst/>
              <a:defRPr/>
            </a:pPr>
            <a:endParaRPr kumimoji="0" lang="zh-CN" altLang="en-US" sz="1400" b="0" i="0" u="none" strike="noStrike" kern="0" cap="none" spc="0" normalizeH="0" baseline="0" noProof="0" dirty="0">
              <a:ln>
                <a:noFill/>
              </a:ln>
              <a:solidFill>
                <a:srgbClr val="FFFFFF"/>
              </a:solidFill>
              <a:effectLst/>
              <a:uLnTx/>
              <a:uFillTx/>
              <a:latin typeface="Segoe UI Light"/>
              <a:ea typeface="微软雅黑"/>
              <a:cs typeface="Segoe UI Light"/>
            </a:endParaRPr>
          </a:p>
          <a:p>
            <a:pPr marL="0" marR="0" lvl="0" indent="0" algn="l" defTabSz="609585" rtl="0" eaLnBrk="1" fontAlgn="auto" latinLnBrk="0" hangingPunct="1">
              <a:lnSpc>
                <a:spcPct val="130000"/>
              </a:lnSpc>
              <a:spcBef>
                <a:spcPts val="0"/>
              </a:spcBef>
              <a:spcAft>
                <a:spcPts val="0"/>
              </a:spcAft>
              <a:buClrTx/>
              <a:buSzTx/>
              <a:buFontTx/>
              <a:buNone/>
              <a:tabLst/>
              <a:defRPr/>
            </a:pP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本网站所提供的任何信息内容（包括但不限于 </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PPT</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模板、</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Word</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文档、</a:t>
            </a:r>
            <a:r>
              <a:rPr kumimoji="0" lang="en-US" altLang="zh-CN"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Excel</a:t>
            </a:r>
            <a:r>
              <a:rPr kumimoji="0" lang="zh-CN" altLang="en-US" sz="1333" b="0" i="0" u="none" strike="noStrike" kern="1200" cap="none" spc="0" normalizeH="0" baseline="0" noProof="0" dirty="0">
                <a:ln>
                  <a:noFill/>
                </a:ln>
                <a:solidFill>
                  <a:prstClr val="white"/>
                </a:solidFill>
                <a:effectLst/>
                <a:uLnTx/>
                <a:uFillTx/>
                <a:latin typeface="Segoe UI Light" charset="0"/>
                <a:ea typeface="Segoe UI Light" charset="0"/>
                <a:cs typeface="Segoe UI Light" charset="0"/>
              </a:rPr>
              <a:t> </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图表、图片素材等）均受</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中华人民共和国著作权法</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信息网络传播权保护条例</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及其他适用的法律法规的保护，未经权利人书面明确授权，信息内容的任何部分</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包括图片或图表</a:t>
            </a:r>
            <a:r>
              <a:rPr kumimoji="0" lang="en-US" altLang="zh-CN" sz="1333" b="0" i="0" u="none" strike="noStrike" kern="1200" cap="none" spc="0" normalizeH="0" baseline="0" noProof="0" dirty="0">
                <a:ln>
                  <a:noFill/>
                </a:ln>
                <a:solidFill>
                  <a:prstClr val="white"/>
                </a:solidFill>
                <a:effectLst/>
                <a:uLnTx/>
                <a:uFillTx/>
                <a:latin typeface="Century Gothic"/>
                <a:ea typeface="微软雅黑" charset="0"/>
                <a:cs typeface="+mn-cs"/>
              </a:rPr>
              <a:t>)</a:t>
            </a:r>
            <a:r>
              <a:rPr kumimoji="0" lang="zh-CN" altLang="en-US" sz="1333" b="0" i="0" u="none" strike="noStrike" kern="1200" cap="none" spc="0" normalizeH="0" baseline="0" noProof="0" dirty="0">
                <a:ln>
                  <a:noFill/>
                </a:ln>
                <a:solidFill>
                  <a:prstClr val="white"/>
                </a:solidFill>
                <a:effectLst/>
                <a:uLnTx/>
                <a:uFillTx/>
                <a:latin typeface="Century Gothic"/>
                <a:ea typeface="微软雅黑" charset="0"/>
                <a:cs typeface="+mn-cs"/>
              </a:rPr>
              <a:t>不得被全部或部分的复制、传播、销售，否则将承担法律责任。</a:t>
            </a:r>
          </a:p>
        </p:txBody>
      </p:sp>
      <p:sp>
        <p:nvSpPr>
          <p:cNvPr id="13" name="矩形 12"/>
          <p:cNvSpPr/>
          <p:nvPr userDrawn="1"/>
        </p:nvSpPr>
        <p:spPr>
          <a:xfrm>
            <a:off x="440603" y="182445"/>
            <a:ext cx="777777" cy="246221"/>
          </a:xfrm>
          <a:prstGeom prst="rect">
            <a:avLst/>
          </a:prstGeom>
        </p:spPr>
        <p:txBody>
          <a:bodyPr wrap="none">
            <a:spAutoFit/>
          </a:bodyPr>
          <a:lstStyle/>
          <a:p>
            <a:pPr marL="0" marR="0" lvl="0" indent="0" defTabSz="609585" eaLnBrk="1" fontAlgn="auto" latinLnBrk="0" hangingPunct="1">
              <a:lnSpc>
                <a:spcPct val="100000"/>
              </a:lnSpc>
              <a:spcBef>
                <a:spcPts val="0"/>
              </a:spcBef>
              <a:spcAft>
                <a:spcPts val="0"/>
              </a:spcAft>
              <a:buClrTx/>
              <a:buSzTx/>
              <a:buFontTx/>
              <a:buNone/>
              <a:tabLst/>
              <a:defRPr/>
            </a:pPr>
            <a:r>
              <a:rPr kumimoji="1" lang="en-US" altLang="zh-CN" sz="1000" b="0" i="0" u="none" strike="noStrike" kern="0" cap="none" spc="0" normalizeH="0" baseline="0" noProof="0" dirty="0">
                <a:ln>
                  <a:noFill/>
                </a:ln>
                <a:solidFill>
                  <a:prstClr val="white"/>
                </a:solidFill>
                <a:effectLst/>
                <a:uLnTx/>
                <a:uFillTx/>
                <a:latin typeface="Segoe UI Light"/>
                <a:ea typeface="微软雅黑" charset="0"/>
                <a:cs typeface="Segoe UI Light"/>
              </a:rPr>
              <a:t>OfficePLUS</a:t>
            </a:r>
            <a:endParaRPr kumimoji="0" lang="zh-CN" altLang="en-US" sz="1000" b="0" i="0" u="none" strike="noStrike" kern="0" cap="none" spc="0" normalizeH="0" baseline="0" noProof="0" dirty="0">
              <a:ln>
                <a:noFill/>
              </a:ln>
              <a:solidFill>
                <a:prstClr val="white"/>
              </a:solidFill>
              <a:effectLst/>
              <a:uLnTx/>
              <a:uFillTx/>
              <a:latin typeface="Segoe UI Light"/>
              <a:ea typeface="微软雅黑" charset="0"/>
              <a:cs typeface="Segoe UI Light"/>
            </a:endParaRPr>
          </a:p>
        </p:txBody>
      </p:sp>
    </p:spTree>
    <p:extLst>
      <p:ext uri="{BB962C8B-B14F-4D97-AF65-F5344CB8AC3E}">
        <p14:creationId xmlns:p14="http://schemas.microsoft.com/office/powerpoint/2010/main" val="4110898754"/>
      </p:ext>
    </p:extLst>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背景图片素材">
    <p:spTree>
      <p:nvGrpSpPr>
        <p:cNvPr id="1" name=""/>
        <p:cNvGrpSpPr/>
        <p:nvPr/>
      </p:nvGrpSpPr>
      <p:grpSpPr>
        <a:xfrm>
          <a:off x="0" y="0"/>
          <a:ext cx="0" cy="0"/>
          <a:chOff x="0" y="0"/>
          <a:chExt cx="0" cy="0"/>
        </a:xfrm>
      </p:grpSpPr>
      <p:sp>
        <p:nvSpPr>
          <p:cNvPr id="4" name="矩形 3"/>
          <p:cNvSpPr/>
          <p:nvPr userDrawn="1"/>
        </p:nvSpPr>
        <p:spPr>
          <a:xfrm>
            <a:off x="440603" y="759873"/>
            <a:ext cx="1569660" cy="369332"/>
          </a:xfrm>
          <a:prstGeom prst="rect">
            <a:avLst/>
          </a:prstGeom>
        </p:spPr>
        <p:txBody>
          <a:bodyPr wrap="none">
            <a:spAutoFit/>
          </a:bodyPr>
          <a:lstStyle/>
          <a:p>
            <a:pPr defTabSz="609585"/>
            <a:r>
              <a:rPr lang="zh-CN" altLang="en-US" sz="1800" dirty="0">
                <a:solidFill>
                  <a:schemeClr val="tx1">
                    <a:lumMod val="75000"/>
                    <a:lumOff val="25000"/>
                  </a:schemeClr>
                </a:solidFill>
                <a:latin typeface="Segoe UI Light"/>
                <a:ea typeface="微软雅黑"/>
                <a:cs typeface="Segoe UI Light"/>
              </a:rPr>
              <a:t>背景图片素材</a:t>
            </a:r>
          </a:p>
        </p:txBody>
      </p:sp>
      <p:sp>
        <p:nvSpPr>
          <p:cNvPr id="5" name="矩形 4"/>
          <p:cNvSpPr/>
          <p:nvPr userDrawn="1"/>
        </p:nvSpPr>
        <p:spPr>
          <a:xfrm>
            <a:off x="440603" y="182445"/>
            <a:ext cx="777777" cy="246221"/>
          </a:xfrm>
          <a:prstGeom prst="rect">
            <a:avLst/>
          </a:prstGeom>
        </p:spPr>
        <p:txBody>
          <a:bodyPr wrap="none">
            <a:spAutoFit/>
          </a:bodyPr>
          <a:lstStyle/>
          <a:p>
            <a:pPr defTabSz="609585"/>
            <a:r>
              <a:rPr kumimoji="1" lang="en-US" altLang="zh-CN" sz="1000" dirty="0">
                <a:solidFill>
                  <a:schemeClr val="tx1">
                    <a:lumMod val="75000"/>
                    <a:lumOff val="25000"/>
                  </a:schemeClr>
                </a:solidFill>
                <a:latin typeface="Segoe UI Light"/>
                <a:ea typeface="微软雅黑" charset="0"/>
                <a:cs typeface="Segoe UI Light"/>
              </a:rPr>
              <a:t>OfficePLUS</a:t>
            </a:r>
            <a:endParaRPr lang="zh-CN" altLang="en-US" sz="1000" dirty="0">
              <a:solidFill>
                <a:schemeClr val="tx1">
                  <a:lumMod val="75000"/>
                  <a:lumOff val="25000"/>
                </a:schemeClr>
              </a:solidFill>
              <a:latin typeface="Segoe UI Light"/>
              <a:ea typeface="微软雅黑" charset="0"/>
              <a:cs typeface="Segoe UI Light"/>
            </a:endParaRPr>
          </a:p>
        </p:txBody>
      </p:sp>
    </p:spTree>
    <p:extLst>
      <p:ext uri="{BB962C8B-B14F-4D97-AF65-F5344CB8AC3E}">
        <p14:creationId xmlns:p14="http://schemas.microsoft.com/office/powerpoint/2010/main" val="1051757122"/>
      </p:ext>
    </p:extLst>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OfficePLUS">
    <p:spTree>
      <p:nvGrpSpPr>
        <p:cNvPr id="1" name=""/>
        <p:cNvGrpSpPr/>
        <p:nvPr/>
      </p:nvGrpSpPr>
      <p:grpSpPr>
        <a:xfrm>
          <a:off x="0" y="0"/>
          <a:ext cx="0" cy="0"/>
          <a:chOff x="0" y="0"/>
          <a:chExt cx="0" cy="0"/>
        </a:xfrm>
      </p:grpSpPr>
      <p:sp>
        <p:nvSpPr>
          <p:cNvPr id="7" name="文本框 6"/>
          <p:cNvSpPr txBox="1"/>
          <p:nvPr userDrawn="1"/>
        </p:nvSpPr>
        <p:spPr>
          <a:xfrm>
            <a:off x="4447955" y="4458724"/>
            <a:ext cx="3296095" cy="297454"/>
          </a:xfrm>
          <a:prstGeom prst="rect">
            <a:avLst/>
          </a:prstGeom>
          <a:noFill/>
        </p:spPr>
        <p:txBody>
          <a:bodyPr wrap="none" rtlCol="0">
            <a:spAutoFit/>
          </a:bodyPr>
          <a:lstStyle/>
          <a:p>
            <a:pPr marL="0" marR="0" lvl="0" indent="0" algn="ctr" defTabSz="609585" eaLnBrk="1" fontAlgn="auto" latinLnBrk="0" hangingPunct="1">
              <a:lnSpc>
                <a:spcPct val="100000"/>
              </a:lnSpc>
              <a:spcBef>
                <a:spcPts val="0"/>
              </a:spcBef>
              <a:spcAft>
                <a:spcPts val="0"/>
              </a:spcAft>
              <a:buClrTx/>
              <a:buSzTx/>
              <a:buFontTx/>
              <a:buNone/>
              <a:tabLst/>
              <a:defRPr/>
            </a:pP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点击</a:t>
            </a:r>
            <a:r>
              <a:rPr kumimoji="1" lang="en-US" altLang="zh-CN" sz="1333" b="0" i="0" u="none" strike="noStrike" kern="0" cap="none" spc="0" normalizeH="0" baseline="0" noProof="0" dirty="0">
                <a:ln>
                  <a:noFill/>
                </a:ln>
                <a:solidFill>
                  <a:srgbClr val="000000"/>
                </a:solidFill>
                <a:effectLst/>
                <a:uLnTx/>
                <a:uFillTx/>
                <a:latin typeface="Segoe UI Light" charset="0"/>
                <a:ea typeface="Segoe UI Light" charset="0"/>
                <a:cs typeface="Segoe UI Light" charset="0"/>
              </a:rPr>
              <a:t>Logo</a:t>
            </a:r>
            <a:r>
              <a:rPr kumimoji="1" lang="zh-CN" altLang="en-US" sz="1333" b="0" i="0" u="none" strike="noStrike" kern="0" cap="none" spc="0" normalizeH="0" baseline="0" noProof="0" dirty="0">
                <a:ln>
                  <a:noFill/>
                </a:ln>
                <a:solidFill>
                  <a:srgbClr val="000000"/>
                </a:solidFill>
                <a:effectLst/>
                <a:uLnTx/>
                <a:uFillTx/>
                <a:latin typeface="Century Gothic"/>
                <a:ea typeface="微软雅黑" charset="0"/>
              </a:rPr>
              <a:t>获取更多优质模板（放映模式）</a:t>
            </a:r>
          </a:p>
        </p:txBody>
      </p:sp>
      <p:pic>
        <p:nvPicPr>
          <p:cNvPr id="4" name="图片 3">
            <a:hlinkClick r:id="rId2"/>
          </p:cNvPr>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4572000" y="3227832"/>
            <a:ext cx="3048000" cy="402336"/>
          </a:xfrm>
          <a:prstGeom prst="rect">
            <a:avLst/>
          </a:prstGeom>
        </p:spPr>
      </p:pic>
    </p:spTree>
    <p:extLst>
      <p:ext uri="{BB962C8B-B14F-4D97-AF65-F5344CB8AC3E}">
        <p14:creationId xmlns:p14="http://schemas.microsoft.com/office/powerpoint/2010/main" val="13897665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目录页_四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53768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53768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58045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58045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3" name="文本占位符 6"/>
          <p:cNvSpPr>
            <a:spLocks noGrp="1"/>
          </p:cNvSpPr>
          <p:nvPr>
            <p:ph type="body" sz="quarter" idx="19" hasCustomPrompt="1"/>
          </p:nvPr>
        </p:nvSpPr>
        <p:spPr>
          <a:xfrm>
            <a:off x="7213362" y="362322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4" name="文本占位符 6"/>
          <p:cNvSpPr>
            <a:spLocks noGrp="1"/>
          </p:cNvSpPr>
          <p:nvPr>
            <p:ph type="body" sz="quarter" idx="20"/>
          </p:nvPr>
        </p:nvSpPr>
        <p:spPr>
          <a:xfrm>
            <a:off x="8146003" y="362322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1" hasCustomPrompt="1"/>
          </p:nvPr>
        </p:nvSpPr>
        <p:spPr>
          <a:xfrm>
            <a:off x="7213362" y="4665992"/>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2"/>
          </p:nvPr>
        </p:nvSpPr>
        <p:spPr>
          <a:xfrm>
            <a:off x="8146003" y="4665992"/>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71950685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目录页_五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12031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12031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21121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21121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302105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302105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930013"/>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930013"/>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3" name="文本占位符 6"/>
          <p:cNvSpPr>
            <a:spLocks noGrp="1"/>
          </p:cNvSpPr>
          <p:nvPr>
            <p:ph type="body" sz="quarter" idx="23" hasCustomPrompt="1"/>
          </p:nvPr>
        </p:nvSpPr>
        <p:spPr>
          <a:xfrm>
            <a:off x="7219023" y="483896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4" name="文本占位符 6"/>
          <p:cNvSpPr>
            <a:spLocks noGrp="1"/>
          </p:cNvSpPr>
          <p:nvPr>
            <p:ph type="body" sz="quarter" idx="24"/>
          </p:nvPr>
        </p:nvSpPr>
        <p:spPr>
          <a:xfrm>
            <a:off x="8151664" y="483896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95911271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目录页_六项目录">
    <p:spTree>
      <p:nvGrpSpPr>
        <p:cNvPr id="1" name=""/>
        <p:cNvGrpSpPr/>
        <p:nvPr/>
      </p:nvGrpSpPr>
      <p:grpSpPr>
        <a:xfrm>
          <a:off x="0" y="0"/>
          <a:ext cx="0" cy="0"/>
          <a:chOff x="0" y="0"/>
          <a:chExt cx="0" cy="0"/>
        </a:xfrm>
      </p:grpSpPr>
      <p:grpSp>
        <p:nvGrpSpPr>
          <p:cNvPr id="6" name="组 5"/>
          <p:cNvGrpSpPr/>
          <p:nvPr userDrawn="1"/>
        </p:nvGrpSpPr>
        <p:grpSpPr>
          <a:xfrm>
            <a:off x="-2024818" y="-1006438"/>
            <a:ext cx="8744932" cy="8460344"/>
            <a:chOff x="3447068" y="836877"/>
            <a:chExt cx="5039295" cy="4875300"/>
          </a:xfrm>
        </p:grpSpPr>
        <p:sp>
          <p:nvSpPr>
            <p:cNvPr id="2" name="椭圆 1"/>
            <p:cNvSpPr/>
            <p:nvPr userDrawn="1"/>
          </p:nvSpPr>
          <p:spPr>
            <a:xfrm>
              <a:off x="3447068" y="836877"/>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4" name="椭圆 1"/>
            <p:cNvSpPr/>
            <p:nvPr userDrawn="1"/>
          </p:nvSpPr>
          <p:spPr>
            <a:xfrm rot="8851590">
              <a:off x="3612779" y="1219979"/>
              <a:ext cx="4873584" cy="4492198"/>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gradFill flip="none" rotWithShape="1">
              <a:gsLst>
                <a:gs pos="100000">
                  <a:schemeClr val="accent2">
                    <a:lumMod val="50000"/>
                  </a:schemeClr>
                </a:gs>
                <a:gs pos="41000">
                  <a:schemeClr val="accent1">
                    <a:lumMod val="75000"/>
                    <a:alpha val="80000"/>
                  </a:schemeClr>
                </a:gs>
                <a:gs pos="0">
                  <a:schemeClr val="accent3">
                    <a:lumMod val="75000"/>
                    <a:alpha val="80000"/>
                  </a:schemeClr>
                </a:gs>
                <a:gs pos="72000">
                  <a:schemeClr val="accent2">
                    <a:lumMod val="75000"/>
                    <a:alpha val="80000"/>
                  </a:scheme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7" name="文本占位符 6"/>
          <p:cNvSpPr>
            <a:spLocks noGrp="1"/>
          </p:cNvSpPr>
          <p:nvPr>
            <p:ph type="body" sz="quarter" idx="13" hasCustomPrompt="1"/>
          </p:nvPr>
        </p:nvSpPr>
        <p:spPr>
          <a:xfrm>
            <a:off x="1604397" y="2011116"/>
            <a:ext cx="2776216" cy="1529527"/>
          </a:xfrm>
          <a:prstGeom prst="rect">
            <a:avLst/>
          </a:prstGeom>
        </p:spPr>
        <p:txBody>
          <a:bodyPr anchor="t"/>
          <a:lstStyle>
            <a:lvl1pPr marL="0" indent="0" algn="ctr">
              <a:lnSpc>
                <a:spcPct val="100000"/>
              </a:lnSpc>
              <a:buNone/>
              <a:defRPr sz="96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zh-CN" altLang="en-US"/>
              <a:t>标题</a:t>
            </a:r>
            <a:endParaRPr kumimoji="1" lang="zh-CN" altLang="en-US" dirty="0"/>
          </a:p>
        </p:txBody>
      </p:sp>
      <p:sp>
        <p:nvSpPr>
          <p:cNvPr id="8" name="文本占位符 6"/>
          <p:cNvSpPr>
            <a:spLocks noGrp="1"/>
          </p:cNvSpPr>
          <p:nvPr>
            <p:ph type="body" sz="quarter" idx="14" hasCustomPrompt="1"/>
          </p:nvPr>
        </p:nvSpPr>
        <p:spPr>
          <a:xfrm>
            <a:off x="1604397" y="3545510"/>
            <a:ext cx="2776216" cy="590556"/>
          </a:xfrm>
          <a:prstGeom prst="rect">
            <a:avLst/>
          </a:prstGeom>
        </p:spPr>
        <p:txBody>
          <a:bodyPr anchor="t"/>
          <a:lstStyle>
            <a:lvl1pPr marL="0" indent="0" algn="ctr">
              <a:lnSpc>
                <a:spcPct val="100000"/>
              </a:lnSpc>
              <a:buNone/>
              <a:defRPr sz="3200" b="1">
                <a:solidFill>
                  <a:schemeClr val="bg1"/>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dirty="0"/>
              <a:t>CONTENTS</a:t>
            </a:r>
            <a:endParaRPr kumimoji="1" lang="zh-CN" altLang="en-US" dirty="0"/>
          </a:p>
        </p:txBody>
      </p:sp>
      <p:sp>
        <p:nvSpPr>
          <p:cNvPr id="9" name="文本占位符 6"/>
          <p:cNvSpPr>
            <a:spLocks noGrp="1"/>
          </p:cNvSpPr>
          <p:nvPr>
            <p:ph type="body" sz="quarter" idx="15" hasCustomPrompt="1"/>
          </p:nvPr>
        </p:nvSpPr>
        <p:spPr>
          <a:xfrm>
            <a:off x="7219023" y="779399"/>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0" name="文本占位符 6"/>
          <p:cNvSpPr>
            <a:spLocks noGrp="1"/>
          </p:cNvSpPr>
          <p:nvPr>
            <p:ph type="body" sz="quarter" idx="16"/>
          </p:nvPr>
        </p:nvSpPr>
        <p:spPr>
          <a:xfrm>
            <a:off x="8151664" y="779399"/>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5" name="文本占位符 6"/>
          <p:cNvSpPr>
            <a:spLocks noGrp="1"/>
          </p:cNvSpPr>
          <p:nvPr>
            <p:ph type="body" sz="quarter" idx="17" hasCustomPrompt="1"/>
          </p:nvPr>
        </p:nvSpPr>
        <p:spPr>
          <a:xfrm>
            <a:off x="7219023" y="168835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6" name="文本占位符 6"/>
          <p:cNvSpPr>
            <a:spLocks noGrp="1"/>
          </p:cNvSpPr>
          <p:nvPr>
            <p:ph type="body" sz="quarter" idx="18"/>
          </p:nvPr>
        </p:nvSpPr>
        <p:spPr>
          <a:xfrm>
            <a:off x="8151664" y="168835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7" name="文本占位符 6"/>
          <p:cNvSpPr>
            <a:spLocks noGrp="1"/>
          </p:cNvSpPr>
          <p:nvPr>
            <p:ph type="body" sz="quarter" idx="19" hasCustomPrompt="1"/>
          </p:nvPr>
        </p:nvSpPr>
        <p:spPr>
          <a:xfrm>
            <a:off x="7219023" y="259731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18" name="文本占位符 6"/>
          <p:cNvSpPr>
            <a:spLocks noGrp="1"/>
          </p:cNvSpPr>
          <p:nvPr>
            <p:ph type="body" sz="quarter" idx="20"/>
          </p:nvPr>
        </p:nvSpPr>
        <p:spPr>
          <a:xfrm>
            <a:off x="8151664" y="259731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1" name="文本占位符 6"/>
          <p:cNvSpPr>
            <a:spLocks noGrp="1"/>
          </p:cNvSpPr>
          <p:nvPr>
            <p:ph type="body" sz="quarter" idx="21" hasCustomPrompt="1"/>
          </p:nvPr>
        </p:nvSpPr>
        <p:spPr>
          <a:xfrm>
            <a:off x="7219023" y="3506267"/>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2" name="文本占位符 6"/>
          <p:cNvSpPr>
            <a:spLocks noGrp="1"/>
          </p:cNvSpPr>
          <p:nvPr>
            <p:ph type="body" sz="quarter" idx="22"/>
          </p:nvPr>
        </p:nvSpPr>
        <p:spPr>
          <a:xfrm>
            <a:off x="8151664" y="3506267"/>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19" name="文本占位符 6"/>
          <p:cNvSpPr>
            <a:spLocks noGrp="1"/>
          </p:cNvSpPr>
          <p:nvPr>
            <p:ph type="body" sz="quarter" idx="23" hasCustomPrompt="1"/>
          </p:nvPr>
        </p:nvSpPr>
        <p:spPr>
          <a:xfrm>
            <a:off x="7219023" y="4417945"/>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0" name="文本占位符 6"/>
          <p:cNvSpPr>
            <a:spLocks noGrp="1"/>
          </p:cNvSpPr>
          <p:nvPr>
            <p:ph type="body" sz="quarter" idx="24"/>
          </p:nvPr>
        </p:nvSpPr>
        <p:spPr>
          <a:xfrm>
            <a:off x="8151664" y="4417945"/>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
        <p:nvSpPr>
          <p:cNvPr id="25" name="文本占位符 6"/>
          <p:cNvSpPr>
            <a:spLocks noGrp="1"/>
          </p:cNvSpPr>
          <p:nvPr>
            <p:ph type="body" sz="quarter" idx="25" hasCustomPrompt="1"/>
          </p:nvPr>
        </p:nvSpPr>
        <p:spPr>
          <a:xfrm>
            <a:off x="7219023" y="5326901"/>
            <a:ext cx="932642" cy="634634"/>
          </a:xfrm>
          <a:prstGeom prst="rect">
            <a:avLst/>
          </a:prstGeom>
        </p:spPr>
        <p:txBody>
          <a:bodyPr anchor="ctr"/>
          <a:lstStyle>
            <a:lvl1pPr marL="0" indent="0" algn="l">
              <a:lnSpc>
                <a:spcPct val="100000"/>
              </a:lnSpc>
              <a:buNone/>
              <a:defRPr sz="44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26" name="文本占位符 6"/>
          <p:cNvSpPr>
            <a:spLocks noGrp="1"/>
          </p:cNvSpPr>
          <p:nvPr>
            <p:ph type="body" sz="quarter" idx="26"/>
          </p:nvPr>
        </p:nvSpPr>
        <p:spPr>
          <a:xfrm>
            <a:off x="8151664" y="5326901"/>
            <a:ext cx="3253563" cy="634634"/>
          </a:xfrm>
          <a:prstGeom prst="rect">
            <a:avLst/>
          </a:prstGeom>
        </p:spPr>
        <p:txBody>
          <a:bodyPr anchor="ctr"/>
          <a:lstStyle>
            <a:lvl1pPr marL="0" indent="0" algn="l">
              <a:lnSpc>
                <a:spcPct val="100000"/>
              </a:lnSpc>
              <a:buNone/>
              <a:defRPr sz="16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7441203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副标题页_1">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1">
                  <a:lumMod val="89000"/>
                </a:schemeClr>
              </a:gs>
              <a:gs pos="23000">
                <a:schemeClr val="accent1">
                  <a:lumMod val="89000"/>
                </a:schemeClr>
              </a:gs>
              <a:gs pos="69000">
                <a:schemeClr val="accent1">
                  <a:lumMod val="75000"/>
                </a:schemeClr>
              </a:gs>
              <a:gs pos="97000">
                <a:schemeClr val="accent1">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1">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2474120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副标题页_2">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2">
                  <a:lumMod val="89000"/>
                </a:schemeClr>
              </a:gs>
              <a:gs pos="23000">
                <a:schemeClr val="accent2">
                  <a:lumMod val="89000"/>
                </a:schemeClr>
              </a:gs>
              <a:gs pos="69000">
                <a:schemeClr val="accent2">
                  <a:lumMod val="75000"/>
                </a:schemeClr>
              </a:gs>
              <a:gs pos="97000">
                <a:schemeClr val="accent2">
                  <a:lumMod val="70000"/>
                </a:schemeClr>
              </a:gs>
            </a:gsLst>
            <a:lin ang="135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2">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81815021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副标题页_3">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3">
                  <a:lumMod val="89000"/>
                </a:schemeClr>
              </a:gs>
              <a:gs pos="23000">
                <a:schemeClr val="accent3">
                  <a:lumMod val="89000"/>
                </a:schemeClr>
              </a:gs>
              <a:gs pos="69000">
                <a:schemeClr val="accent3">
                  <a:lumMod val="75000"/>
                </a:schemeClr>
              </a:gs>
              <a:gs pos="97000">
                <a:schemeClr val="accent3">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3">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155768622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副标题页_4">
    <p:spTree>
      <p:nvGrpSpPr>
        <p:cNvPr id="1" name=""/>
        <p:cNvGrpSpPr/>
        <p:nvPr/>
      </p:nvGrpSpPr>
      <p:grpSpPr>
        <a:xfrm>
          <a:off x="0" y="0"/>
          <a:ext cx="0" cy="0"/>
          <a:chOff x="0" y="0"/>
          <a:chExt cx="0" cy="0"/>
        </a:xfrm>
      </p:grpSpPr>
      <p:sp>
        <p:nvSpPr>
          <p:cNvPr id="2" name="矩形 1"/>
          <p:cNvSpPr/>
          <p:nvPr userDrawn="1"/>
        </p:nvSpPr>
        <p:spPr>
          <a:xfrm>
            <a:off x="0" y="0"/>
            <a:ext cx="12192000" cy="6858000"/>
          </a:xfrm>
          <a:prstGeom prst="rect">
            <a:avLst/>
          </a:prstGeom>
          <a:gradFill flip="none" rotWithShape="1">
            <a:gsLst>
              <a:gs pos="0">
                <a:schemeClr val="accent4">
                  <a:lumMod val="89000"/>
                </a:schemeClr>
              </a:gs>
              <a:gs pos="23000">
                <a:schemeClr val="accent4">
                  <a:lumMod val="89000"/>
                </a:schemeClr>
              </a:gs>
              <a:gs pos="69000">
                <a:schemeClr val="accent4">
                  <a:lumMod val="75000"/>
                </a:schemeClr>
              </a:gs>
              <a:gs pos="97000">
                <a:schemeClr val="accent4">
                  <a:lumMod val="70000"/>
                </a:schemeClr>
              </a:gs>
            </a:gsLst>
            <a:path path="circle">
              <a:fillToRect l="100000" t="100000"/>
            </a:path>
            <a:tileRect r="-100000" b="-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7" name="组 6"/>
          <p:cNvGrpSpPr/>
          <p:nvPr userDrawn="1"/>
        </p:nvGrpSpPr>
        <p:grpSpPr>
          <a:xfrm>
            <a:off x="1955282" y="-1803666"/>
            <a:ext cx="7870890" cy="6691365"/>
            <a:chOff x="5067768" y="-852735"/>
            <a:chExt cx="9613786" cy="9526783"/>
          </a:xfrm>
        </p:grpSpPr>
        <p:sp>
          <p:nvSpPr>
            <p:cNvPr id="5" name="椭圆 1"/>
            <p:cNvSpPr/>
            <p:nvPr userDrawn="1"/>
          </p:nvSpPr>
          <p:spPr>
            <a:xfrm rot="19800000">
              <a:off x="5067768" y="-247745"/>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sp>
          <p:nvSpPr>
            <p:cNvPr id="6" name="椭圆 1"/>
            <p:cNvSpPr/>
            <p:nvPr userDrawn="1"/>
          </p:nvSpPr>
          <p:spPr>
            <a:xfrm rot="17526771">
              <a:off x="5527534" y="-479972"/>
              <a:ext cx="9526783" cy="8781257"/>
            </a:xfrm>
            <a:custGeom>
              <a:avLst/>
              <a:gdLst>
                <a:gd name="connsiteX0" fmla="*/ 0 w 5312228"/>
                <a:gd name="connsiteY0" fmla="*/ 2656114 h 5312228"/>
                <a:gd name="connsiteX1" fmla="*/ 2656114 w 5312228"/>
                <a:gd name="connsiteY1" fmla="*/ 0 h 5312228"/>
                <a:gd name="connsiteX2" fmla="*/ 5312228 w 5312228"/>
                <a:gd name="connsiteY2" fmla="*/ 2656114 h 5312228"/>
                <a:gd name="connsiteX3" fmla="*/ 2656114 w 5312228"/>
                <a:gd name="connsiteY3" fmla="*/ 5312228 h 5312228"/>
                <a:gd name="connsiteX4" fmla="*/ 0 w 5312228"/>
                <a:gd name="connsiteY4" fmla="*/ 2656114 h 5312228"/>
                <a:gd name="connsiteX0" fmla="*/ 108839 w 5421067"/>
                <a:gd name="connsiteY0" fmla="*/ 2712298 h 5368412"/>
                <a:gd name="connsiteX1" fmla="*/ 732953 w 5421067"/>
                <a:gd name="connsiteY1" fmla="*/ 1043155 h 5368412"/>
                <a:gd name="connsiteX2" fmla="*/ 2764953 w 5421067"/>
                <a:gd name="connsiteY2" fmla="*/ 56184 h 5368412"/>
                <a:gd name="connsiteX3" fmla="*/ 5421067 w 5421067"/>
                <a:gd name="connsiteY3" fmla="*/ 2712298 h 5368412"/>
                <a:gd name="connsiteX4" fmla="*/ 2764953 w 5421067"/>
                <a:gd name="connsiteY4" fmla="*/ 5368412 h 5368412"/>
                <a:gd name="connsiteX5" fmla="*/ 108839 w 5421067"/>
                <a:gd name="connsiteY5" fmla="*/ 2712298 h 5368412"/>
                <a:gd name="connsiteX0" fmla="*/ 108839 w 5480256"/>
                <a:gd name="connsiteY0" fmla="*/ 2656720 h 5312834"/>
                <a:gd name="connsiteX1" fmla="*/ 732953 w 5480256"/>
                <a:gd name="connsiteY1" fmla="*/ 987577 h 5312834"/>
                <a:gd name="connsiteX2" fmla="*/ 2764953 w 5480256"/>
                <a:gd name="connsiteY2" fmla="*/ 606 h 5312834"/>
                <a:gd name="connsiteX3" fmla="*/ 4303469 w 5480256"/>
                <a:gd name="connsiteY3" fmla="*/ 871463 h 5312834"/>
                <a:gd name="connsiteX4" fmla="*/ 5421067 w 5480256"/>
                <a:gd name="connsiteY4" fmla="*/ 2656720 h 5312834"/>
                <a:gd name="connsiteX5" fmla="*/ 2764953 w 5480256"/>
                <a:gd name="connsiteY5" fmla="*/ 5312834 h 5312834"/>
                <a:gd name="connsiteX6" fmla="*/ 108839 w 5480256"/>
                <a:gd name="connsiteY6" fmla="*/ 2656720 h 5312834"/>
                <a:gd name="connsiteX0" fmla="*/ 108839 w 5544800"/>
                <a:gd name="connsiteY0" fmla="*/ 2666351 h 5322465"/>
                <a:gd name="connsiteX1" fmla="*/ 732953 w 5544800"/>
                <a:gd name="connsiteY1" fmla="*/ 997208 h 5322465"/>
                <a:gd name="connsiteX2" fmla="*/ 2764953 w 5544800"/>
                <a:gd name="connsiteY2" fmla="*/ 10237 h 5322465"/>
                <a:gd name="connsiteX3" fmla="*/ 4971126 w 5544800"/>
                <a:gd name="connsiteY3" fmla="*/ 619837 h 5322465"/>
                <a:gd name="connsiteX4" fmla="*/ 5421067 w 5544800"/>
                <a:gd name="connsiteY4" fmla="*/ 2666351 h 5322465"/>
                <a:gd name="connsiteX5" fmla="*/ 2764953 w 5544800"/>
                <a:gd name="connsiteY5" fmla="*/ 5322465 h 5322465"/>
                <a:gd name="connsiteX6" fmla="*/ 108839 w 5544800"/>
                <a:gd name="connsiteY6" fmla="*/ 2666351 h 5322465"/>
                <a:gd name="connsiteX0" fmla="*/ 108839 w 5237336"/>
                <a:gd name="connsiteY0" fmla="*/ 2666351 h 5322940"/>
                <a:gd name="connsiteX1" fmla="*/ 732953 w 5237336"/>
                <a:gd name="connsiteY1" fmla="*/ 997208 h 5322940"/>
                <a:gd name="connsiteX2" fmla="*/ 2764953 w 5237336"/>
                <a:gd name="connsiteY2" fmla="*/ 10237 h 5322940"/>
                <a:gd name="connsiteX3" fmla="*/ 4971126 w 5237336"/>
                <a:gd name="connsiteY3" fmla="*/ 619837 h 5322940"/>
                <a:gd name="connsiteX4" fmla="*/ 4927582 w 5237336"/>
                <a:gd name="connsiteY4" fmla="*/ 2869551 h 5322940"/>
                <a:gd name="connsiteX5" fmla="*/ 2764953 w 5237336"/>
                <a:gd name="connsiteY5" fmla="*/ 5322465 h 5322940"/>
                <a:gd name="connsiteX6" fmla="*/ 108839 w 5237336"/>
                <a:gd name="connsiteY6" fmla="*/ 2666351 h 5322940"/>
                <a:gd name="connsiteX0" fmla="*/ 108839 w 5705147"/>
                <a:gd name="connsiteY0" fmla="*/ 2666351 h 5325044"/>
                <a:gd name="connsiteX1" fmla="*/ 732953 w 5705147"/>
                <a:gd name="connsiteY1" fmla="*/ 997208 h 5325044"/>
                <a:gd name="connsiteX2" fmla="*/ 2764953 w 5705147"/>
                <a:gd name="connsiteY2" fmla="*/ 10237 h 5325044"/>
                <a:gd name="connsiteX3" fmla="*/ 4971126 w 5705147"/>
                <a:gd name="connsiteY3" fmla="*/ 619837 h 5325044"/>
                <a:gd name="connsiteX4" fmla="*/ 5609754 w 5705147"/>
                <a:gd name="connsiteY4" fmla="*/ 3116294 h 5325044"/>
                <a:gd name="connsiteX5" fmla="*/ 2764953 w 5705147"/>
                <a:gd name="connsiteY5" fmla="*/ 5322465 h 5325044"/>
                <a:gd name="connsiteX6" fmla="*/ 108839 w 5705147"/>
                <a:gd name="connsiteY6" fmla="*/ 2666351 h 5325044"/>
                <a:gd name="connsiteX0" fmla="*/ 49424 w 5645732"/>
                <a:gd name="connsiteY0" fmla="*/ 2666351 h 5343874"/>
                <a:gd name="connsiteX1" fmla="*/ 673538 w 5645732"/>
                <a:gd name="connsiteY1" fmla="*/ 997208 h 5343874"/>
                <a:gd name="connsiteX2" fmla="*/ 2705538 w 5645732"/>
                <a:gd name="connsiteY2" fmla="*/ 10237 h 5343874"/>
                <a:gd name="connsiteX3" fmla="*/ 4911711 w 5645732"/>
                <a:gd name="connsiteY3" fmla="*/ 619837 h 5343874"/>
                <a:gd name="connsiteX4" fmla="*/ 5550339 w 5645732"/>
                <a:gd name="connsiteY4" fmla="*/ 3116294 h 5343874"/>
                <a:gd name="connsiteX5" fmla="*/ 2705538 w 5645732"/>
                <a:gd name="connsiteY5" fmla="*/ 5322465 h 5343874"/>
                <a:gd name="connsiteX6" fmla="*/ 339710 w 5645732"/>
                <a:gd name="connsiteY6" fmla="*/ 4146808 h 5343874"/>
                <a:gd name="connsiteX7" fmla="*/ 49424 w 5645732"/>
                <a:gd name="connsiteY7" fmla="*/ 2666351 h 5343874"/>
                <a:gd name="connsiteX0" fmla="*/ 180841 w 5777149"/>
                <a:gd name="connsiteY0" fmla="*/ 2666351 h 5335133"/>
                <a:gd name="connsiteX1" fmla="*/ 804955 w 5777149"/>
                <a:gd name="connsiteY1" fmla="*/ 997208 h 5335133"/>
                <a:gd name="connsiteX2" fmla="*/ 2836955 w 5777149"/>
                <a:gd name="connsiteY2" fmla="*/ 10237 h 5335133"/>
                <a:gd name="connsiteX3" fmla="*/ 5043128 w 5777149"/>
                <a:gd name="connsiteY3" fmla="*/ 619837 h 5335133"/>
                <a:gd name="connsiteX4" fmla="*/ 5681756 w 5777149"/>
                <a:gd name="connsiteY4" fmla="*/ 3116294 h 5335133"/>
                <a:gd name="connsiteX5" fmla="*/ 2836955 w 5777149"/>
                <a:gd name="connsiteY5" fmla="*/ 5322465 h 5335133"/>
                <a:gd name="connsiteX6" fmla="*/ 238898 w 5777149"/>
                <a:gd name="connsiteY6" fmla="*/ 3958122 h 5335133"/>
                <a:gd name="connsiteX7" fmla="*/ 180841 w 5777149"/>
                <a:gd name="connsiteY7" fmla="*/ 2666351 h 5335133"/>
                <a:gd name="connsiteX0" fmla="*/ 162747 w 5788084"/>
                <a:gd name="connsiteY0" fmla="*/ 2274466 h 5335133"/>
                <a:gd name="connsiteX1" fmla="*/ 815890 w 5788084"/>
                <a:gd name="connsiteY1" fmla="*/ 997208 h 5335133"/>
                <a:gd name="connsiteX2" fmla="*/ 2847890 w 5788084"/>
                <a:gd name="connsiteY2" fmla="*/ 10237 h 5335133"/>
                <a:gd name="connsiteX3" fmla="*/ 5054063 w 5788084"/>
                <a:gd name="connsiteY3" fmla="*/ 619837 h 5335133"/>
                <a:gd name="connsiteX4" fmla="*/ 5692691 w 5788084"/>
                <a:gd name="connsiteY4" fmla="*/ 3116294 h 5335133"/>
                <a:gd name="connsiteX5" fmla="*/ 2847890 w 5788084"/>
                <a:gd name="connsiteY5" fmla="*/ 5322465 h 5335133"/>
                <a:gd name="connsiteX6" fmla="*/ 249833 w 5788084"/>
                <a:gd name="connsiteY6" fmla="*/ 3958122 h 5335133"/>
                <a:gd name="connsiteX7" fmla="*/ 162747 w 5788084"/>
                <a:gd name="connsiteY7" fmla="*/ 2274466 h 533513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5788084" h="5335133">
                  <a:moveTo>
                    <a:pt x="162747" y="2274466"/>
                  </a:moveTo>
                  <a:cubicBezTo>
                    <a:pt x="257090" y="1780980"/>
                    <a:pt x="373204" y="1439894"/>
                    <a:pt x="815890" y="997208"/>
                  </a:cubicBezTo>
                  <a:cubicBezTo>
                    <a:pt x="1258576" y="554522"/>
                    <a:pt x="2141528" y="73132"/>
                    <a:pt x="2847890" y="10237"/>
                  </a:cubicBezTo>
                  <a:cubicBezTo>
                    <a:pt x="3554252" y="-52658"/>
                    <a:pt x="4611377" y="177151"/>
                    <a:pt x="5054063" y="619837"/>
                  </a:cubicBezTo>
                  <a:cubicBezTo>
                    <a:pt x="5496749" y="1062523"/>
                    <a:pt x="6002329" y="2414770"/>
                    <a:pt x="5692691" y="3116294"/>
                  </a:cubicBezTo>
                  <a:cubicBezTo>
                    <a:pt x="5383053" y="3817818"/>
                    <a:pt x="3755033" y="5182160"/>
                    <a:pt x="2847890" y="5322465"/>
                  </a:cubicBezTo>
                  <a:cubicBezTo>
                    <a:pt x="1940747" y="5462770"/>
                    <a:pt x="692519" y="4400808"/>
                    <a:pt x="249833" y="3958122"/>
                  </a:cubicBezTo>
                  <a:cubicBezTo>
                    <a:pt x="-192853" y="3515436"/>
                    <a:pt x="68404" y="2767952"/>
                    <a:pt x="162747" y="2274466"/>
                  </a:cubicBezTo>
                  <a:close/>
                </a:path>
              </a:pathLst>
            </a:custGeom>
            <a:solidFill>
              <a:schemeClr val="bg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kumimoji="1" lang="zh-CN" altLang="en-US"/>
            </a:p>
          </p:txBody>
        </p:sp>
      </p:grpSp>
      <p:sp>
        <p:nvSpPr>
          <p:cNvPr id="8" name="文本占位符 6"/>
          <p:cNvSpPr>
            <a:spLocks noGrp="1"/>
          </p:cNvSpPr>
          <p:nvPr>
            <p:ph type="body" sz="quarter" idx="15" hasCustomPrompt="1"/>
          </p:nvPr>
        </p:nvSpPr>
        <p:spPr>
          <a:xfrm>
            <a:off x="4640704" y="660100"/>
            <a:ext cx="2910592" cy="2373032"/>
          </a:xfrm>
          <a:prstGeom prst="rect">
            <a:avLst/>
          </a:prstGeom>
        </p:spPr>
        <p:txBody>
          <a:bodyPr anchor="t"/>
          <a:lstStyle>
            <a:lvl1pPr marL="0" indent="0" algn="ctr">
              <a:lnSpc>
                <a:spcPct val="100000"/>
              </a:lnSpc>
              <a:buNone/>
              <a:defRPr sz="16600" b="1">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r>
              <a:rPr kumimoji="1" lang="en-US" altLang="zh-CN"/>
              <a:t>00</a:t>
            </a:r>
            <a:endParaRPr kumimoji="1" lang="zh-CN" altLang="en-US" dirty="0"/>
          </a:p>
        </p:txBody>
      </p:sp>
      <p:sp>
        <p:nvSpPr>
          <p:cNvPr id="9" name="文本占位符 6"/>
          <p:cNvSpPr>
            <a:spLocks noGrp="1"/>
          </p:cNvSpPr>
          <p:nvPr>
            <p:ph type="body" sz="quarter" idx="16"/>
          </p:nvPr>
        </p:nvSpPr>
        <p:spPr>
          <a:xfrm>
            <a:off x="3724507" y="3033133"/>
            <a:ext cx="4742986" cy="825190"/>
          </a:xfrm>
          <a:prstGeom prst="rect">
            <a:avLst/>
          </a:prstGeom>
        </p:spPr>
        <p:txBody>
          <a:bodyPr anchor="t"/>
          <a:lstStyle>
            <a:lvl1pPr marL="0" indent="0" algn="ctr">
              <a:lnSpc>
                <a:spcPct val="100000"/>
              </a:lnSpc>
              <a:buNone/>
              <a:defRPr sz="4000" b="0">
                <a:solidFill>
                  <a:schemeClr val="accent4">
                    <a:lumMod val="75000"/>
                  </a:schemeClr>
                </a:solidFill>
                <a:latin typeface="Microsoft YaHei" charset="0"/>
                <a:ea typeface="Microsoft YaHei" charset="0"/>
                <a:cs typeface="Microsoft YaHei" charset="0"/>
              </a:defRPr>
            </a:lvl1pPr>
            <a:lvl2pPr algn="ctr">
              <a:defRPr>
                <a:solidFill>
                  <a:schemeClr val="bg1"/>
                </a:solidFill>
                <a:latin typeface="Microsoft YaHei" charset="0"/>
                <a:ea typeface="Microsoft YaHei" charset="0"/>
                <a:cs typeface="Microsoft YaHei" charset="0"/>
              </a:defRPr>
            </a:lvl2pPr>
            <a:lvl3pPr algn="ctr">
              <a:defRPr>
                <a:solidFill>
                  <a:schemeClr val="bg1"/>
                </a:solidFill>
                <a:latin typeface="Microsoft YaHei" charset="0"/>
                <a:ea typeface="Microsoft YaHei" charset="0"/>
                <a:cs typeface="Microsoft YaHei" charset="0"/>
              </a:defRPr>
            </a:lvl3pPr>
            <a:lvl4pPr algn="ctr">
              <a:defRPr>
                <a:solidFill>
                  <a:schemeClr val="bg1"/>
                </a:solidFill>
                <a:latin typeface="Microsoft YaHei" charset="0"/>
                <a:ea typeface="Microsoft YaHei" charset="0"/>
                <a:cs typeface="Microsoft YaHei" charset="0"/>
              </a:defRPr>
            </a:lvl4pPr>
            <a:lvl5pPr algn="ctr">
              <a:defRPr>
                <a:solidFill>
                  <a:schemeClr val="bg1"/>
                </a:solidFill>
                <a:latin typeface="Microsoft YaHei" charset="0"/>
                <a:ea typeface="Microsoft YaHei" charset="0"/>
                <a:cs typeface="Microsoft YaHei" charset="0"/>
              </a:defRPr>
            </a:lvl5pPr>
          </a:lstStyle>
          <a:p>
            <a:pPr lvl="0"/>
            <a:endParaRPr kumimoji="1" lang="zh-CN" altLang="en-US" dirty="0"/>
          </a:p>
        </p:txBody>
      </p:sp>
    </p:spTree>
    <p:extLst>
      <p:ext uri="{BB962C8B-B14F-4D97-AF65-F5344CB8AC3E}">
        <p14:creationId xmlns:p14="http://schemas.microsoft.com/office/powerpoint/2010/main" val="204801763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slideLayout" Target="../slideLayouts/slideLayout25.xml"/><Relationship Id="rId2" Type="http://schemas.openxmlformats.org/officeDocument/2006/relationships/slideLayout" Target="../slideLayouts/slideLayout24.xml"/><Relationship Id="rId1" Type="http://schemas.openxmlformats.org/officeDocument/2006/relationships/slideLayout" Target="../slideLayouts/slideLayout23.xml"/><Relationship Id="rId4"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53468858"/>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93" r:id="rId3"/>
    <p:sldLayoutId id="2147483694" r:id="rId4"/>
    <p:sldLayoutId id="2147483695" r:id="rId5"/>
    <p:sldLayoutId id="2147483696" r:id="rId6"/>
    <p:sldLayoutId id="2147483688" r:id="rId7"/>
    <p:sldLayoutId id="2147483697" r:id="rId8"/>
    <p:sldLayoutId id="2147483700" r:id="rId9"/>
    <p:sldLayoutId id="2147483701" r:id="rId10"/>
    <p:sldLayoutId id="2147483689" r:id="rId11"/>
    <p:sldLayoutId id="2147483687" r:id="rId12"/>
    <p:sldLayoutId id="2147483698" r:id="rId13"/>
    <p:sldLayoutId id="2147483699" r:id="rId14"/>
    <p:sldLayoutId id="2147483686" r:id="rId15"/>
    <p:sldLayoutId id="2147483690" r:id="rId16"/>
    <p:sldLayoutId id="2147483691" r:id="rId17"/>
    <p:sldLayoutId id="2147483692" r:id="rId18"/>
    <p:sldLayoutId id="2147483702" r:id="rId19"/>
    <p:sldLayoutId id="2147483703" r:id="rId20"/>
    <p:sldLayoutId id="2147483704" r:id="rId21"/>
    <p:sldLayoutId id="2147483685" r:id="rId2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455924358"/>
      </p:ext>
    </p:extLst>
  </p:cSld>
  <p:clrMap bg1="lt1" tx1="dk1" bg2="lt2" tx2="dk2" accent1="accent1" accent2="accent2" accent3="accent3" accent4="accent4" accent5="accent5" accent6="accent6" hlink="hlink" folHlink="folHlink"/>
  <p:sldLayoutIdLst>
    <p:sldLayoutId id="2147483680" r:id="rId1"/>
    <p:sldLayoutId id="2147483682" r:id="rId2"/>
    <p:sldLayoutId id="2147483681" r:id="rId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14.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14.png"/><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6.xml"/></Relationships>
</file>

<file path=ppt/slides/_rels/slide16.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16.xml"/></Relationships>
</file>

<file path=ppt/slides/_rels/slide17.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18.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image" Target="../media/image19.png"/><Relationship Id="rId1" Type="http://schemas.openxmlformats.org/officeDocument/2006/relationships/slideLayout" Target="../slideLayouts/slideLayout16.xml"/></Relationships>
</file>

<file path=ppt/slides/_rels/slide19.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8.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8.xml"/><Relationship Id="rId6" Type="http://schemas.openxmlformats.org/officeDocument/2006/relationships/image" Target="../media/image6.png"/><Relationship Id="rId5" Type="http://schemas.openxmlformats.org/officeDocument/2006/relationships/image" Target="../media/image5.png"/><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8.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1.png"/><Relationship Id="rId2" Type="http://schemas.openxmlformats.org/officeDocument/2006/relationships/image" Target="../media/image1.tiff"/><Relationship Id="rId1" Type="http://schemas.openxmlformats.org/officeDocument/2006/relationships/slideLayout" Target="../slideLayouts/slideLayout16.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s>
</file>

<file path=ppt/slides/_rels/slide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1502878" y="2491742"/>
            <a:ext cx="9407417" cy="1041761"/>
          </a:xfrm>
        </p:spPr>
        <p:txBody>
          <a:bodyPr/>
          <a:lstStyle/>
          <a:p>
            <a:r>
              <a:rPr kumimoji="1" lang="zh-CN" altLang="en-US" sz="4000" dirty="0"/>
              <a:t>基于</a:t>
            </a:r>
            <a:r>
              <a:rPr kumimoji="1" lang="en-US" altLang="zh-CN" sz="4000" dirty="0" err="1"/>
              <a:t>WebGIS</a:t>
            </a:r>
            <a:r>
              <a:rPr kumimoji="1" lang="zh-CN" altLang="en-US" sz="4000" dirty="0"/>
              <a:t>的校友交流平台设计与实现</a:t>
            </a:r>
          </a:p>
        </p:txBody>
      </p:sp>
      <p:sp>
        <p:nvSpPr>
          <p:cNvPr id="4" name="文本占位符 3"/>
          <p:cNvSpPr>
            <a:spLocks noGrp="1"/>
          </p:cNvSpPr>
          <p:nvPr>
            <p:ph type="body" sz="quarter" idx="15"/>
          </p:nvPr>
        </p:nvSpPr>
        <p:spPr>
          <a:xfrm>
            <a:off x="4193406" y="3985338"/>
            <a:ext cx="4026362" cy="1520727"/>
          </a:xfrm>
        </p:spPr>
        <p:txBody>
          <a:bodyPr/>
          <a:lstStyle/>
          <a:p>
            <a:r>
              <a:rPr kumimoji="1" lang="zh-CN" altLang="en-US" sz="3200" dirty="0"/>
              <a:t>答辩人：刘冬冬</a:t>
            </a:r>
          </a:p>
          <a:p>
            <a:r>
              <a:rPr kumimoji="1" lang="zh-CN" altLang="en-US" sz="3200" dirty="0"/>
              <a:t>指导老师：方新</a:t>
            </a:r>
          </a:p>
        </p:txBody>
      </p:sp>
    </p:spTree>
    <p:extLst>
      <p:ext uri="{BB962C8B-B14F-4D97-AF65-F5344CB8AC3E}">
        <p14:creationId xmlns:p14="http://schemas.microsoft.com/office/powerpoint/2010/main" val="2358531873"/>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sz="2800" dirty="0"/>
              <a:t>04</a:t>
            </a:r>
            <a:r>
              <a:rPr kumimoji="1" lang="zh-CN" altLang="en-US" sz="2800" dirty="0"/>
              <a:t> 总体设计</a:t>
            </a:r>
            <a:r>
              <a:rPr kumimoji="1" lang="en-US" altLang="zh-CN" sz="2800" dirty="0"/>
              <a:t>-E-R</a:t>
            </a:r>
            <a:r>
              <a:rPr kumimoji="1" lang="zh-CN" altLang="en-US" sz="2800" dirty="0"/>
              <a:t>图</a:t>
            </a:r>
          </a:p>
        </p:txBody>
      </p:sp>
      <p:pic>
        <p:nvPicPr>
          <p:cNvPr id="5" name="图片 4">
            <a:extLst>
              <a:ext uri="{FF2B5EF4-FFF2-40B4-BE49-F238E27FC236}">
                <a16:creationId xmlns:a16="http://schemas.microsoft.com/office/drawing/2014/main" id="{85708783-0CBB-44F3-8094-AD61EC61DD97}"/>
              </a:ext>
            </a:extLst>
          </p:cNvPr>
          <p:cNvPicPr>
            <a:picLocks noChangeAspect="1"/>
          </p:cNvPicPr>
          <p:nvPr/>
        </p:nvPicPr>
        <p:blipFill>
          <a:blip r:embed="rId2"/>
          <a:stretch>
            <a:fillRect/>
          </a:stretch>
        </p:blipFill>
        <p:spPr>
          <a:xfrm>
            <a:off x="689721" y="1130035"/>
            <a:ext cx="10812557" cy="5727965"/>
          </a:xfrm>
          <a:prstGeom prst="rect">
            <a:avLst/>
          </a:prstGeom>
        </p:spPr>
      </p:pic>
    </p:spTree>
    <p:extLst>
      <p:ext uri="{BB962C8B-B14F-4D97-AF65-F5344CB8AC3E}">
        <p14:creationId xmlns:p14="http://schemas.microsoft.com/office/powerpoint/2010/main" val="3961806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5673397" cy="721395"/>
          </a:xfrm>
        </p:spPr>
        <p:txBody>
          <a:bodyPr/>
          <a:lstStyle/>
          <a:p>
            <a:r>
              <a:rPr kumimoji="1" lang="en-US" altLang="zh-CN" sz="2800" dirty="0"/>
              <a:t>04</a:t>
            </a:r>
            <a:r>
              <a:rPr kumimoji="1" lang="zh-CN" altLang="en-US" sz="2800" dirty="0"/>
              <a:t> 总体设计</a:t>
            </a:r>
            <a:r>
              <a:rPr kumimoji="1" lang="en-US" altLang="zh-CN" sz="2800" dirty="0"/>
              <a:t>-</a:t>
            </a:r>
            <a:r>
              <a:rPr kumimoji="1" lang="zh-CN" altLang="en-US" sz="2800" dirty="0"/>
              <a:t>表结构设计</a:t>
            </a:r>
            <a:r>
              <a:rPr kumimoji="1" lang="en-US" altLang="zh-CN" sz="2800" dirty="0"/>
              <a:t>-</a:t>
            </a:r>
            <a:r>
              <a:rPr kumimoji="1" lang="zh-CN" altLang="en-US" sz="2800" dirty="0"/>
              <a:t>用户表</a:t>
            </a:r>
          </a:p>
        </p:txBody>
      </p:sp>
      <p:graphicFrame>
        <p:nvGraphicFramePr>
          <p:cNvPr id="3" name="表格 2">
            <a:extLst>
              <a:ext uri="{FF2B5EF4-FFF2-40B4-BE49-F238E27FC236}">
                <a16:creationId xmlns:a16="http://schemas.microsoft.com/office/drawing/2014/main" id="{42189223-CA0F-48B1-B074-9D7D94421D92}"/>
              </a:ext>
            </a:extLst>
          </p:cNvPr>
          <p:cNvGraphicFramePr>
            <a:graphicFrameLocks noGrp="1"/>
          </p:cNvGraphicFramePr>
          <p:nvPr>
            <p:extLst>
              <p:ext uri="{D42A27DB-BD31-4B8C-83A1-F6EECF244321}">
                <p14:modId xmlns:p14="http://schemas.microsoft.com/office/powerpoint/2010/main" val="1069965091"/>
              </p:ext>
            </p:extLst>
          </p:nvPr>
        </p:nvGraphicFramePr>
        <p:xfrm>
          <a:off x="1" y="1180618"/>
          <a:ext cx="12192001" cy="5677389"/>
        </p:xfrm>
        <a:graphic>
          <a:graphicData uri="http://schemas.openxmlformats.org/drawingml/2006/table">
            <a:tbl>
              <a:tblPr firstRow="1" firstCol="1" bandRow="1">
                <a:tableStyleId>{5C22544A-7EE6-4342-B048-85BDC9FD1C3A}</a:tableStyleId>
              </a:tblPr>
              <a:tblGrid>
                <a:gridCol w="3474720">
                  <a:extLst>
                    <a:ext uri="{9D8B030D-6E8A-4147-A177-3AD203B41FA5}">
                      <a16:colId xmlns:a16="http://schemas.microsoft.com/office/drawing/2014/main" val="543966369"/>
                    </a:ext>
                  </a:extLst>
                </a:gridCol>
                <a:gridCol w="2996794">
                  <a:extLst>
                    <a:ext uri="{9D8B030D-6E8A-4147-A177-3AD203B41FA5}">
                      <a16:colId xmlns:a16="http://schemas.microsoft.com/office/drawing/2014/main" val="2205764969"/>
                    </a:ext>
                  </a:extLst>
                </a:gridCol>
                <a:gridCol w="2375002">
                  <a:extLst>
                    <a:ext uri="{9D8B030D-6E8A-4147-A177-3AD203B41FA5}">
                      <a16:colId xmlns:a16="http://schemas.microsoft.com/office/drawing/2014/main" val="856458933"/>
                    </a:ext>
                  </a:extLst>
                </a:gridCol>
                <a:gridCol w="3345485">
                  <a:extLst>
                    <a:ext uri="{9D8B030D-6E8A-4147-A177-3AD203B41FA5}">
                      <a16:colId xmlns:a16="http://schemas.microsoft.com/office/drawing/2014/main" val="556238230"/>
                    </a:ext>
                  </a:extLst>
                </a:gridCol>
              </a:tblGrid>
              <a:tr h="246843">
                <a:tc>
                  <a:txBody>
                    <a:bodyPr/>
                    <a:lstStyle/>
                    <a:p>
                      <a:pPr algn="ctr"/>
                      <a:r>
                        <a:rPr lang="zh-CN" sz="1400" kern="100" dirty="0">
                          <a:effectLst/>
                        </a:rPr>
                        <a:t>列名</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a:effectLst/>
                        </a:rPr>
                        <a:t>数据类型</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a:effectLst/>
                        </a:rPr>
                        <a:t>是否为空</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a:effectLst/>
                        </a:rPr>
                        <a:t>备注</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907838121"/>
                  </a:ext>
                </a:extLst>
              </a:tr>
              <a:tr h="246843">
                <a:tc>
                  <a:txBody>
                    <a:bodyPr/>
                    <a:lstStyle/>
                    <a:p>
                      <a:pPr algn="ctr"/>
                      <a:r>
                        <a:rPr lang="en-US" sz="1400" kern="100" dirty="0" err="1">
                          <a:effectLst/>
                        </a:rPr>
                        <a:t>userid</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varchar(64)</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NO</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a:effectLst/>
                        </a:rPr>
                        <a:t>用户</a:t>
                      </a:r>
                      <a:r>
                        <a:rPr lang="en-US" sz="1400" kern="100">
                          <a:effectLst/>
                        </a:rPr>
                        <a:t>id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39742575"/>
                  </a:ext>
                </a:extLst>
              </a:tr>
              <a:tr h="246843">
                <a:tc>
                  <a:txBody>
                    <a:bodyPr/>
                    <a:lstStyle/>
                    <a:p>
                      <a:pPr algn="ctr"/>
                      <a:r>
                        <a:rPr lang="en-US" sz="1400" kern="100">
                          <a:effectLst/>
                        </a:rPr>
                        <a:t>username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NO</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用户昵称</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85235069"/>
                  </a:ext>
                </a:extLst>
              </a:tr>
              <a:tr h="246843">
                <a:tc>
                  <a:txBody>
                    <a:bodyPr/>
                    <a:lstStyle/>
                    <a:p>
                      <a:pPr algn="ctr"/>
                      <a:r>
                        <a:rPr lang="en-US" sz="1400" kern="100">
                          <a:effectLst/>
                        </a:rPr>
                        <a:t>password</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dirty="0">
                          <a:effectLst/>
                        </a:rPr>
                        <a:t>varchar(255)</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NO</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用户密码</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18161181"/>
                  </a:ext>
                </a:extLst>
              </a:tr>
              <a:tr h="246843">
                <a:tc>
                  <a:txBody>
                    <a:bodyPr/>
                    <a:lstStyle/>
                    <a:p>
                      <a:pPr algn="ctr"/>
                      <a:r>
                        <a:rPr lang="en-US" sz="1400" kern="100">
                          <a:effectLst/>
                        </a:rPr>
                        <a:t>mobilephone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手机号</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40138388"/>
                  </a:ext>
                </a:extLst>
              </a:tr>
              <a:tr h="246843">
                <a:tc>
                  <a:txBody>
                    <a:bodyPr/>
                    <a:lstStyle/>
                    <a:p>
                      <a:pPr algn="ctr"/>
                      <a:r>
                        <a:rPr lang="en-US" sz="1400" kern="100">
                          <a:effectLst/>
                        </a:rPr>
                        <a:t>email</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用户邮箱</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971350459"/>
                  </a:ext>
                </a:extLst>
              </a:tr>
              <a:tr h="246843">
                <a:tc>
                  <a:txBody>
                    <a:bodyPr/>
                    <a:lstStyle/>
                    <a:p>
                      <a:pPr algn="ctr"/>
                      <a:r>
                        <a:rPr lang="en-US" sz="1400" kern="100">
                          <a:effectLst/>
                        </a:rPr>
                        <a:t>uimage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用户头像</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84028158"/>
                  </a:ext>
                </a:extLst>
              </a:tr>
              <a:tr h="246843">
                <a:tc>
                  <a:txBody>
                    <a:bodyPr/>
                    <a:lstStyle/>
                    <a:p>
                      <a:pPr algn="ctr"/>
                      <a:r>
                        <a:rPr lang="en-US" sz="1400" kern="100">
                          <a:effectLst/>
                        </a:rPr>
                        <a:t>sex</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用户性别</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26150554"/>
                  </a:ext>
                </a:extLst>
              </a:tr>
              <a:tr h="246843">
                <a:tc>
                  <a:txBody>
                    <a:bodyPr/>
                    <a:lstStyle/>
                    <a:p>
                      <a:pPr algn="ctr"/>
                      <a:r>
                        <a:rPr lang="en-US" sz="1400" kern="100">
                          <a:effectLst/>
                        </a:rPr>
                        <a:t>school</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学校</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106249376"/>
                  </a:ext>
                </a:extLst>
              </a:tr>
              <a:tr h="246843">
                <a:tc>
                  <a:txBody>
                    <a:bodyPr/>
                    <a:lstStyle/>
                    <a:p>
                      <a:pPr algn="ctr"/>
                      <a:r>
                        <a:rPr lang="en-US" sz="1400" kern="100">
                          <a:effectLst/>
                        </a:rPr>
                        <a:t>faculty</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院系</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941552287"/>
                  </a:ext>
                </a:extLst>
              </a:tr>
              <a:tr h="246843">
                <a:tc>
                  <a:txBody>
                    <a:bodyPr/>
                    <a:lstStyle/>
                    <a:p>
                      <a:pPr algn="ctr"/>
                      <a:r>
                        <a:rPr lang="en-US" sz="1400" kern="100">
                          <a:effectLst/>
                        </a:rPr>
                        <a:t>startime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varchar(4)</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入学时间</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59198563"/>
                  </a:ext>
                </a:extLst>
              </a:tr>
              <a:tr h="246843">
                <a:tc>
                  <a:txBody>
                    <a:bodyPr/>
                    <a:lstStyle/>
                    <a:p>
                      <a:pPr algn="ctr"/>
                      <a:r>
                        <a:rPr lang="en-US" sz="1400" kern="100">
                          <a:effectLst/>
                        </a:rPr>
                        <a:t>userstatus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int(10)</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dirty="0">
                          <a:effectLst/>
                        </a:rPr>
                        <a:t>1</a:t>
                      </a:r>
                      <a:r>
                        <a:rPr lang="zh-CN" sz="1400" kern="100" dirty="0">
                          <a:effectLst/>
                        </a:rPr>
                        <a:t>正常</a:t>
                      </a:r>
                      <a:r>
                        <a:rPr lang="en-US" sz="1400" kern="100" dirty="0">
                          <a:effectLst/>
                        </a:rPr>
                        <a:t> 0</a:t>
                      </a:r>
                      <a:r>
                        <a:rPr lang="zh-CN" sz="1400" kern="100" dirty="0">
                          <a:effectLst/>
                        </a:rPr>
                        <a:t>封号</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62037891"/>
                  </a:ext>
                </a:extLst>
              </a:tr>
              <a:tr h="246843">
                <a:tc>
                  <a:txBody>
                    <a:bodyPr/>
                    <a:lstStyle/>
                    <a:p>
                      <a:pPr algn="ctr"/>
                      <a:r>
                        <a:rPr lang="en-US" sz="1400" kern="100">
                          <a:effectLst/>
                        </a:rPr>
                        <a:t>createtime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timestamp</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注册时间</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057558368"/>
                  </a:ext>
                </a:extLst>
              </a:tr>
              <a:tr h="246843">
                <a:tc>
                  <a:txBody>
                    <a:bodyPr/>
                    <a:lstStyle/>
                    <a:p>
                      <a:pPr algn="ctr"/>
                      <a:r>
                        <a:rPr lang="en-US" sz="1400" kern="100">
                          <a:effectLst/>
                        </a:rPr>
                        <a:t>status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用户在线状态</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130033911"/>
                  </a:ext>
                </a:extLst>
              </a:tr>
              <a:tr h="246843">
                <a:tc>
                  <a:txBody>
                    <a:bodyPr/>
                    <a:lstStyle/>
                    <a:p>
                      <a:pPr algn="ctr"/>
                      <a:r>
                        <a:rPr lang="en-US" sz="1400" kern="100">
                          <a:effectLst/>
                        </a:rPr>
                        <a:t>sign</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签名</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989707691"/>
                  </a:ext>
                </a:extLst>
              </a:tr>
              <a:tr h="246843">
                <a:tc>
                  <a:txBody>
                    <a:bodyPr/>
                    <a:lstStyle/>
                    <a:p>
                      <a:pPr algn="ctr"/>
                      <a:r>
                        <a:rPr lang="en-US" sz="1400" kern="100">
                          <a:effectLst/>
                        </a:rPr>
                        <a:t>name</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真实姓名</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97409540"/>
                  </a:ext>
                </a:extLst>
              </a:tr>
              <a:tr h="246843">
                <a:tc>
                  <a:txBody>
                    <a:bodyPr/>
                    <a:lstStyle/>
                    <a:p>
                      <a:pPr algn="ctr"/>
                      <a:r>
                        <a:rPr lang="en-US" sz="1400" kern="100">
                          <a:effectLst/>
                        </a:rPr>
                        <a:t>schoolNumber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int(10)</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学籍号</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034816589"/>
                  </a:ext>
                </a:extLst>
              </a:tr>
              <a:tr h="246843">
                <a:tc>
                  <a:txBody>
                    <a:bodyPr/>
                    <a:lstStyle/>
                    <a:p>
                      <a:pPr algn="ctr"/>
                      <a:r>
                        <a:rPr lang="en-US" sz="1400" kern="100">
                          <a:effectLst/>
                        </a:rPr>
                        <a:t>classNumber</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varchar(20)</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班级</a:t>
                      </a:r>
                      <a:r>
                        <a:rPr lang="en-US" sz="1400" kern="100" dirty="0">
                          <a:effectLst/>
                        </a:rPr>
                        <a:t>-</a:t>
                      </a:r>
                      <a:r>
                        <a:rPr lang="zh-CN" sz="1400" kern="100" dirty="0">
                          <a:effectLst/>
                        </a:rPr>
                        <a:t>学号</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519611849"/>
                  </a:ext>
                </a:extLst>
              </a:tr>
              <a:tr h="246843">
                <a:tc>
                  <a:txBody>
                    <a:bodyPr/>
                    <a:lstStyle/>
                    <a:p>
                      <a:pPr algn="ctr"/>
                      <a:r>
                        <a:rPr lang="en-US" sz="1400" kern="100">
                          <a:effectLst/>
                        </a:rPr>
                        <a:t>address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当前住址</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275286199"/>
                  </a:ext>
                </a:extLst>
              </a:tr>
              <a:tr h="246843">
                <a:tc>
                  <a:txBody>
                    <a:bodyPr/>
                    <a:lstStyle/>
                    <a:p>
                      <a:pPr algn="ctr"/>
                      <a:r>
                        <a:rPr lang="en-US" sz="1400" kern="100">
                          <a:effectLst/>
                        </a:rPr>
                        <a:t>homeAddress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家乡地址</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36225304"/>
                  </a:ext>
                </a:extLst>
              </a:tr>
              <a:tr h="246843">
                <a:tc>
                  <a:txBody>
                    <a:bodyPr/>
                    <a:lstStyle/>
                    <a:p>
                      <a:pPr algn="ctr"/>
                      <a:r>
                        <a:rPr lang="en-US" sz="1400" kern="100">
                          <a:effectLst/>
                        </a:rPr>
                        <a:t>workAddress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工作地址</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47078336"/>
                  </a:ext>
                </a:extLst>
              </a:tr>
              <a:tr h="246843">
                <a:tc>
                  <a:txBody>
                    <a:bodyPr/>
                    <a:lstStyle/>
                    <a:p>
                      <a:pPr algn="ctr"/>
                      <a:r>
                        <a:rPr lang="en-US" sz="1400" kern="100">
                          <a:effectLst/>
                        </a:rPr>
                        <a:t>company</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公司名称</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257119906"/>
                  </a:ext>
                </a:extLst>
              </a:tr>
              <a:tr h="246843">
                <a:tc>
                  <a:txBody>
                    <a:bodyPr/>
                    <a:lstStyle/>
                    <a:p>
                      <a:pPr algn="ctr"/>
                      <a:r>
                        <a:rPr lang="en-US" sz="1400" kern="100">
                          <a:effectLst/>
                        </a:rPr>
                        <a:t>position</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varchar(255)</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1400" kern="100">
                          <a:effectLst/>
                        </a:rPr>
                        <a:t>YES</a:t>
                      </a:r>
                      <a:endParaRPr lang="zh-CN" sz="1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1400" kern="100" dirty="0">
                          <a:effectLst/>
                        </a:rPr>
                        <a:t>职位</a:t>
                      </a:r>
                      <a:endParaRPr lang="zh-CN" sz="1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316747053"/>
                  </a:ext>
                </a:extLst>
              </a:tr>
            </a:tbl>
          </a:graphicData>
        </a:graphic>
      </p:graphicFrame>
    </p:spTree>
    <p:extLst>
      <p:ext uri="{BB962C8B-B14F-4D97-AF65-F5344CB8AC3E}">
        <p14:creationId xmlns:p14="http://schemas.microsoft.com/office/powerpoint/2010/main" val="15294114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5673397" cy="721395"/>
          </a:xfrm>
        </p:spPr>
        <p:txBody>
          <a:bodyPr/>
          <a:lstStyle/>
          <a:p>
            <a:r>
              <a:rPr kumimoji="1" lang="en-US" altLang="zh-CN" sz="2800" dirty="0"/>
              <a:t>04</a:t>
            </a:r>
            <a:r>
              <a:rPr kumimoji="1" lang="zh-CN" altLang="en-US" sz="2800" dirty="0"/>
              <a:t> 总体设计</a:t>
            </a:r>
            <a:r>
              <a:rPr kumimoji="1" lang="en-US" altLang="zh-CN" sz="2800" dirty="0"/>
              <a:t>-</a:t>
            </a:r>
            <a:r>
              <a:rPr kumimoji="1" lang="zh-CN" altLang="en-US" sz="2800" dirty="0"/>
              <a:t>表结构设计</a:t>
            </a:r>
            <a:r>
              <a:rPr kumimoji="1" lang="en-US" altLang="zh-CN" sz="2800" dirty="0"/>
              <a:t>-</a:t>
            </a:r>
            <a:r>
              <a:rPr kumimoji="1" lang="zh-CN" altLang="en-US" sz="2800" dirty="0"/>
              <a:t>登陆表</a:t>
            </a:r>
          </a:p>
        </p:txBody>
      </p:sp>
      <p:graphicFrame>
        <p:nvGraphicFramePr>
          <p:cNvPr id="4" name="表格 3">
            <a:extLst>
              <a:ext uri="{FF2B5EF4-FFF2-40B4-BE49-F238E27FC236}">
                <a16:creationId xmlns:a16="http://schemas.microsoft.com/office/drawing/2014/main" id="{48A550C3-8E9F-42B8-93FD-5FA32EFF9147}"/>
              </a:ext>
            </a:extLst>
          </p:cNvPr>
          <p:cNvGraphicFramePr>
            <a:graphicFrameLocks noGrp="1"/>
          </p:cNvGraphicFramePr>
          <p:nvPr>
            <p:extLst>
              <p:ext uri="{D42A27DB-BD31-4B8C-83A1-F6EECF244321}">
                <p14:modId xmlns:p14="http://schemas.microsoft.com/office/powerpoint/2010/main" val="42310196"/>
              </p:ext>
            </p:extLst>
          </p:nvPr>
        </p:nvGraphicFramePr>
        <p:xfrm>
          <a:off x="681459" y="1795546"/>
          <a:ext cx="10829082" cy="4023360"/>
        </p:xfrm>
        <a:graphic>
          <a:graphicData uri="http://schemas.openxmlformats.org/drawingml/2006/table">
            <a:tbl>
              <a:tblPr firstRow="1" firstCol="1" bandRow="1">
                <a:tableStyleId>{5C22544A-7EE6-4342-B048-85BDC9FD1C3A}</a:tableStyleId>
              </a:tblPr>
              <a:tblGrid>
                <a:gridCol w="1931908">
                  <a:extLst>
                    <a:ext uri="{9D8B030D-6E8A-4147-A177-3AD203B41FA5}">
                      <a16:colId xmlns:a16="http://schemas.microsoft.com/office/drawing/2014/main" val="1793279890"/>
                    </a:ext>
                  </a:extLst>
                </a:gridCol>
                <a:gridCol w="1817120">
                  <a:extLst>
                    <a:ext uri="{9D8B030D-6E8A-4147-A177-3AD203B41FA5}">
                      <a16:colId xmlns:a16="http://schemas.microsoft.com/office/drawing/2014/main" val="3210208387"/>
                    </a:ext>
                  </a:extLst>
                </a:gridCol>
                <a:gridCol w="1440268">
                  <a:extLst>
                    <a:ext uri="{9D8B030D-6E8A-4147-A177-3AD203B41FA5}">
                      <a16:colId xmlns:a16="http://schemas.microsoft.com/office/drawing/2014/main" val="3145525298"/>
                    </a:ext>
                  </a:extLst>
                </a:gridCol>
                <a:gridCol w="5639786">
                  <a:extLst>
                    <a:ext uri="{9D8B030D-6E8A-4147-A177-3AD203B41FA5}">
                      <a16:colId xmlns:a16="http://schemas.microsoft.com/office/drawing/2014/main" val="3485814693"/>
                    </a:ext>
                  </a:extLst>
                </a:gridCol>
              </a:tblGrid>
              <a:tr h="175260">
                <a:tc>
                  <a:txBody>
                    <a:bodyPr/>
                    <a:lstStyle/>
                    <a:p>
                      <a:pPr algn="ctr"/>
                      <a:r>
                        <a:rPr lang="zh-CN" sz="2400" kern="100">
                          <a:effectLst/>
                        </a:rPr>
                        <a:t>列名</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kern="100">
                          <a:effectLst/>
                        </a:rPr>
                        <a:t>数据类型</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kern="100">
                          <a:effectLst/>
                        </a:rPr>
                        <a:t>是否为空</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kern="100">
                          <a:effectLst/>
                        </a:rPr>
                        <a:t>备注</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747138728"/>
                  </a:ext>
                </a:extLst>
              </a:tr>
              <a:tr h="175260">
                <a:tc>
                  <a:txBody>
                    <a:bodyPr/>
                    <a:lstStyle/>
                    <a:p>
                      <a:pPr algn="ctr"/>
                      <a:r>
                        <a:rPr lang="en-US" sz="2400" kern="100" dirty="0">
                          <a:effectLst/>
                        </a:rPr>
                        <a:t>id</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varchar(64)</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dirty="0">
                          <a:effectLst/>
                        </a:rPr>
                        <a:t>NO</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kern="100">
                          <a:effectLst/>
                        </a:rPr>
                        <a:t>登录</a:t>
                      </a:r>
                      <a:r>
                        <a:rPr lang="en-US" sz="2400" kern="100">
                          <a:effectLst/>
                        </a:rPr>
                        <a:t>id</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88212953"/>
                  </a:ext>
                </a:extLst>
              </a:tr>
              <a:tr h="175260">
                <a:tc>
                  <a:txBody>
                    <a:bodyPr/>
                    <a:lstStyle/>
                    <a:p>
                      <a:pPr algn="ctr"/>
                      <a:r>
                        <a:rPr lang="en-US" sz="2400" kern="100">
                          <a:effectLst/>
                        </a:rPr>
                        <a:t>userid</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varchar(64)</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YES</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kern="100">
                          <a:effectLst/>
                        </a:rPr>
                        <a:t>用户</a:t>
                      </a:r>
                      <a:r>
                        <a:rPr lang="en-US" sz="2400" kern="100">
                          <a:effectLst/>
                        </a:rPr>
                        <a:t>id</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832390804"/>
                  </a:ext>
                </a:extLst>
              </a:tr>
              <a:tr h="175260">
                <a:tc>
                  <a:txBody>
                    <a:bodyPr/>
                    <a:lstStyle/>
                    <a:p>
                      <a:pPr algn="ctr"/>
                      <a:r>
                        <a:rPr lang="en-US" sz="2400" kern="100" dirty="0" err="1">
                          <a:effectLst/>
                        </a:rPr>
                        <a:t>roleid</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int(10)</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YES</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kern="100">
                          <a:effectLst/>
                        </a:rPr>
                        <a:t>角色</a:t>
                      </a:r>
                      <a:r>
                        <a:rPr lang="en-US" sz="2400" kern="100">
                          <a:effectLst/>
                        </a:rPr>
                        <a:t>id 1</a:t>
                      </a:r>
                      <a:r>
                        <a:rPr lang="zh-CN" sz="2400" kern="100">
                          <a:effectLst/>
                        </a:rPr>
                        <a:t>普通用户</a:t>
                      </a:r>
                      <a:r>
                        <a:rPr lang="en-US" sz="2400" kern="100">
                          <a:effectLst/>
                        </a:rPr>
                        <a:t> 2</a:t>
                      </a:r>
                      <a:r>
                        <a:rPr lang="zh-CN" sz="2400" kern="100">
                          <a:effectLst/>
                        </a:rPr>
                        <a:t>管理员</a:t>
                      </a:r>
                      <a:r>
                        <a:rPr lang="en-US" sz="2400" kern="100">
                          <a:effectLst/>
                        </a:rPr>
                        <a:t> 3</a:t>
                      </a:r>
                      <a:r>
                        <a:rPr lang="zh-CN" sz="2400" kern="100">
                          <a:effectLst/>
                        </a:rPr>
                        <a:t>超级管理员</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457536344"/>
                  </a:ext>
                </a:extLst>
              </a:tr>
              <a:tr h="175260">
                <a:tc>
                  <a:txBody>
                    <a:bodyPr/>
                    <a:lstStyle/>
                    <a:p>
                      <a:pPr algn="ctr"/>
                      <a:r>
                        <a:rPr lang="en-US" sz="2400" kern="100">
                          <a:effectLst/>
                        </a:rPr>
                        <a:t>username</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varchar(255)</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YES</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kern="100">
                          <a:effectLst/>
                        </a:rPr>
                        <a:t>用户名</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545102744"/>
                  </a:ext>
                </a:extLst>
              </a:tr>
              <a:tr h="175260">
                <a:tc>
                  <a:txBody>
                    <a:bodyPr/>
                    <a:lstStyle/>
                    <a:p>
                      <a:pPr algn="ctr"/>
                      <a:r>
                        <a:rPr lang="en-US" sz="2400" kern="100">
                          <a:effectLst/>
                        </a:rPr>
                        <a:t>password</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varchar(255)</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YES</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kern="100">
                          <a:effectLst/>
                        </a:rPr>
                        <a:t>用户密码</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572467100"/>
                  </a:ext>
                </a:extLst>
              </a:tr>
              <a:tr h="175260">
                <a:tc>
                  <a:txBody>
                    <a:bodyPr/>
                    <a:lstStyle/>
                    <a:p>
                      <a:pPr algn="ctr"/>
                      <a:r>
                        <a:rPr lang="en-US" sz="2400" kern="100">
                          <a:effectLst/>
                        </a:rPr>
                        <a:t>mobilephone</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varchar(255)</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YES</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kern="100">
                          <a:effectLst/>
                        </a:rPr>
                        <a:t>手机号</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3145222101"/>
                  </a:ext>
                </a:extLst>
              </a:tr>
              <a:tr h="175260">
                <a:tc>
                  <a:txBody>
                    <a:bodyPr/>
                    <a:lstStyle/>
                    <a:p>
                      <a:pPr algn="ctr"/>
                      <a:r>
                        <a:rPr lang="en-US" sz="2400" kern="100">
                          <a:effectLst/>
                        </a:rPr>
                        <a:t>userstatus</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int(10)</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a:effectLst/>
                        </a:rPr>
                        <a:t>YES</a:t>
                      </a:r>
                      <a:endParaRPr lang="zh-CN" sz="240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kern="100" dirty="0">
                          <a:effectLst/>
                        </a:rPr>
                        <a:t>1</a:t>
                      </a:r>
                      <a:r>
                        <a:rPr lang="zh-CN" sz="2400" kern="100" dirty="0">
                          <a:effectLst/>
                        </a:rPr>
                        <a:t>正常</a:t>
                      </a:r>
                      <a:r>
                        <a:rPr lang="en-US" sz="2400" kern="100" dirty="0">
                          <a:effectLst/>
                        </a:rPr>
                        <a:t> 0</a:t>
                      </a:r>
                      <a:r>
                        <a:rPr lang="zh-CN" sz="2400" kern="100" dirty="0">
                          <a:effectLst/>
                        </a:rPr>
                        <a:t>封号</a:t>
                      </a:r>
                      <a:endParaRPr lang="zh-CN" sz="240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34742641"/>
                  </a:ext>
                </a:extLst>
              </a:tr>
            </a:tbl>
          </a:graphicData>
        </a:graphic>
      </p:graphicFrame>
    </p:spTree>
    <p:extLst>
      <p:ext uri="{BB962C8B-B14F-4D97-AF65-F5344CB8AC3E}">
        <p14:creationId xmlns:p14="http://schemas.microsoft.com/office/powerpoint/2010/main" val="481046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5673397" cy="721395"/>
          </a:xfrm>
        </p:spPr>
        <p:txBody>
          <a:bodyPr/>
          <a:lstStyle/>
          <a:p>
            <a:r>
              <a:rPr kumimoji="1" lang="en-US" altLang="zh-CN" sz="2800" dirty="0"/>
              <a:t>04</a:t>
            </a:r>
            <a:r>
              <a:rPr kumimoji="1" lang="zh-CN" altLang="en-US" sz="2800" dirty="0"/>
              <a:t> 总体设计</a:t>
            </a:r>
            <a:r>
              <a:rPr kumimoji="1" lang="en-US" altLang="zh-CN" sz="2800" dirty="0"/>
              <a:t>-</a:t>
            </a:r>
            <a:r>
              <a:rPr kumimoji="1" lang="zh-CN" altLang="en-US" sz="2800" dirty="0"/>
              <a:t>表结构设计</a:t>
            </a:r>
            <a:r>
              <a:rPr kumimoji="1" lang="en-US" altLang="zh-CN" sz="2800" dirty="0"/>
              <a:t>-</a:t>
            </a:r>
            <a:r>
              <a:rPr kumimoji="1" lang="zh-CN" altLang="en-US" sz="2800" dirty="0"/>
              <a:t>聊天表</a:t>
            </a:r>
          </a:p>
        </p:txBody>
      </p:sp>
      <p:graphicFrame>
        <p:nvGraphicFramePr>
          <p:cNvPr id="4" name="表格 3">
            <a:extLst>
              <a:ext uri="{FF2B5EF4-FFF2-40B4-BE49-F238E27FC236}">
                <a16:creationId xmlns:a16="http://schemas.microsoft.com/office/drawing/2014/main" id="{4E6F1BA5-877F-4A6C-8917-773C100FEB1D}"/>
              </a:ext>
            </a:extLst>
          </p:cNvPr>
          <p:cNvGraphicFramePr>
            <a:graphicFrameLocks noGrp="1"/>
          </p:cNvGraphicFramePr>
          <p:nvPr>
            <p:extLst>
              <p:ext uri="{D42A27DB-BD31-4B8C-83A1-F6EECF244321}">
                <p14:modId xmlns:p14="http://schemas.microsoft.com/office/powerpoint/2010/main" val="4062745917"/>
              </p:ext>
            </p:extLst>
          </p:nvPr>
        </p:nvGraphicFramePr>
        <p:xfrm>
          <a:off x="1072587" y="2345894"/>
          <a:ext cx="10046825" cy="2990034"/>
        </p:xfrm>
        <a:graphic>
          <a:graphicData uri="http://schemas.openxmlformats.org/drawingml/2006/table">
            <a:tbl>
              <a:tblPr firstRow="1" firstCol="1" bandRow="1">
                <a:tableStyleId>{5C22544A-7EE6-4342-B048-85BDC9FD1C3A}</a:tableStyleId>
              </a:tblPr>
              <a:tblGrid>
                <a:gridCol w="2797036">
                  <a:extLst>
                    <a:ext uri="{9D8B030D-6E8A-4147-A177-3AD203B41FA5}">
                      <a16:colId xmlns:a16="http://schemas.microsoft.com/office/drawing/2014/main" val="532981459"/>
                    </a:ext>
                  </a:extLst>
                </a:gridCol>
                <a:gridCol w="2648342">
                  <a:extLst>
                    <a:ext uri="{9D8B030D-6E8A-4147-A177-3AD203B41FA5}">
                      <a16:colId xmlns:a16="http://schemas.microsoft.com/office/drawing/2014/main" val="2457717955"/>
                    </a:ext>
                  </a:extLst>
                </a:gridCol>
                <a:gridCol w="2288668">
                  <a:extLst>
                    <a:ext uri="{9D8B030D-6E8A-4147-A177-3AD203B41FA5}">
                      <a16:colId xmlns:a16="http://schemas.microsoft.com/office/drawing/2014/main" val="478987335"/>
                    </a:ext>
                  </a:extLst>
                </a:gridCol>
                <a:gridCol w="2312779">
                  <a:extLst>
                    <a:ext uri="{9D8B030D-6E8A-4147-A177-3AD203B41FA5}">
                      <a16:colId xmlns:a16="http://schemas.microsoft.com/office/drawing/2014/main" val="3270452709"/>
                    </a:ext>
                  </a:extLst>
                </a:gridCol>
              </a:tblGrid>
              <a:tr h="498339">
                <a:tc>
                  <a:txBody>
                    <a:bodyPr/>
                    <a:lstStyle/>
                    <a:p>
                      <a:pPr algn="ctr"/>
                      <a:r>
                        <a:rPr lang="zh-CN" sz="2400" b="0" kern="100" dirty="0">
                          <a:effectLst/>
                        </a:rPr>
                        <a:t>列名</a:t>
                      </a:r>
                      <a:endParaRPr lang="zh-CN" sz="2400" b="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b="0" kern="100" dirty="0">
                          <a:effectLst/>
                        </a:rPr>
                        <a:t>数据类型</a:t>
                      </a:r>
                      <a:endParaRPr lang="zh-CN" sz="2400" b="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b="0" kern="100">
                          <a:effectLst/>
                        </a:rPr>
                        <a:t>是否为空</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b="0" kern="100">
                          <a:effectLst/>
                        </a:rPr>
                        <a:t>备注</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626525428"/>
                  </a:ext>
                </a:extLst>
              </a:tr>
              <a:tr h="498339">
                <a:tc>
                  <a:txBody>
                    <a:bodyPr/>
                    <a:lstStyle/>
                    <a:p>
                      <a:pPr algn="ctr"/>
                      <a:r>
                        <a:rPr lang="en-US" sz="2400" b="0" kern="100" dirty="0" err="1">
                          <a:effectLst/>
                        </a:rPr>
                        <a:t>senduserid</a:t>
                      </a:r>
                      <a:endParaRPr lang="zh-CN" sz="2400" b="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varchar(64)</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YES</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b="0" kern="100">
                          <a:effectLst/>
                        </a:rPr>
                        <a:t>发送者</a:t>
                      </a:r>
                      <a:r>
                        <a:rPr lang="en-US" sz="2400" b="0" kern="100">
                          <a:effectLst/>
                        </a:rPr>
                        <a:t>id</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451952830"/>
                  </a:ext>
                </a:extLst>
              </a:tr>
              <a:tr h="498339">
                <a:tc>
                  <a:txBody>
                    <a:bodyPr/>
                    <a:lstStyle/>
                    <a:p>
                      <a:pPr algn="ctr"/>
                      <a:r>
                        <a:rPr lang="en-US" sz="2400" b="0" kern="100">
                          <a:effectLst/>
                        </a:rPr>
                        <a:t>reciveuserid</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varchar(64)</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YES</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b="0" kern="100">
                          <a:effectLst/>
                        </a:rPr>
                        <a:t>接收者</a:t>
                      </a:r>
                      <a:r>
                        <a:rPr lang="en-US" sz="2400" b="0" kern="100">
                          <a:effectLst/>
                        </a:rPr>
                        <a:t>id</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948993193"/>
                  </a:ext>
                </a:extLst>
              </a:tr>
              <a:tr h="498339">
                <a:tc>
                  <a:txBody>
                    <a:bodyPr/>
                    <a:lstStyle/>
                    <a:p>
                      <a:pPr algn="ctr"/>
                      <a:r>
                        <a:rPr lang="en-US" sz="2400" b="0" kern="100">
                          <a:effectLst/>
                        </a:rPr>
                        <a:t>content</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text</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YES</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b="0" kern="100">
                          <a:effectLst/>
                        </a:rPr>
                        <a:t>发送内容</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979600253"/>
                  </a:ext>
                </a:extLst>
              </a:tr>
              <a:tr h="498339">
                <a:tc>
                  <a:txBody>
                    <a:bodyPr/>
                    <a:lstStyle/>
                    <a:p>
                      <a:pPr algn="ctr"/>
                      <a:r>
                        <a:rPr lang="en-US" sz="2400" b="0" kern="100">
                          <a:effectLst/>
                        </a:rPr>
                        <a:t>sendtime</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timestamp</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YES</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b="0" kern="100">
                          <a:effectLst/>
                        </a:rPr>
                        <a:t>发送时间</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1090039773"/>
                  </a:ext>
                </a:extLst>
              </a:tr>
              <a:tr h="498339">
                <a:tc>
                  <a:txBody>
                    <a:bodyPr/>
                    <a:lstStyle/>
                    <a:p>
                      <a:pPr algn="ctr"/>
                      <a:r>
                        <a:rPr lang="en-US" sz="2400" b="0" kern="100">
                          <a:effectLst/>
                        </a:rPr>
                        <a:t>msgtype</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varchar(64)</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en-US" sz="2400" b="0" kern="100">
                          <a:effectLst/>
                        </a:rPr>
                        <a:t>YES</a:t>
                      </a:r>
                      <a:endParaRPr lang="zh-CN" sz="2400" b="0" kern="10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tc>
                  <a:txBody>
                    <a:bodyPr/>
                    <a:lstStyle/>
                    <a:p>
                      <a:pPr algn="ctr"/>
                      <a:r>
                        <a:rPr lang="zh-CN" sz="2400" b="0" kern="100" dirty="0">
                          <a:effectLst/>
                        </a:rPr>
                        <a:t>消息类型</a:t>
                      </a:r>
                      <a:endParaRPr lang="zh-CN" sz="2400" b="0" kern="100" dirty="0">
                        <a:effectLst/>
                        <a:latin typeface="等线" panose="02010600030101010101" pitchFamily="2" charset="-122"/>
                        <a:ea typeface="等线" panose="02010600030101010101" pitchFamily="2" charset="-122"/>
                        <a:cs typeface="Times New Roman" panose="02020603050405020304" pitchFamily="18" charset="0"/>
                      </a:endParaRPr>
                    </a:p>
                  </a:txBody>
                  <a:tcPr marL="68580" marR="68580" marT="0" marB="0" anchor="ctr"/>
                </a:tc>
                <a:extLst>
                  <a:ext uri="{0D108BD9-81ED-4DB2-BD59-A6C34878D82A}">
                    <a16:rowId xmlns:a16="http://schemas.microsoft.com/office/drawing/2014/main" val="2057932150"/>
                  </a:ext>
                </a:extLst>
              </a:tr>
            </a:tbl>
          </a:graphicData>
        </a:graphic>
      </p:graphicFrame>
    </p:spTree>
    <p:extLst>
      <p:ext uri="{BB962C8B-B14F-4D97-AF65-F5344CB8AC3E}">
        <p14:creationId xmlns:p14="http://schemas.microsoft.com/office/powerpoint/2010/main" val="1296561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5673397" cy="721395"/>
          </a:xfrm>
        </p:spPr>
        <p:txBody>
          <a:bodyPr/>
          <a:lstStyle/>
          <a:p>
            <a:r>
              <a:rPr kumimoji="1" lang="en-US" altLang="zh-CN" sz="2800" dirty="0"/>
              <a:t>04</a:t>
            </a:r>
            <a:r>
              <a:rPr kumimoji="1" lang="zh-CN" altLang="en-US" sz="2800" dirty="0"/>
              <a:t> 总体设计</a:t>
            </a:r>
            <a:r>
              <a:rPr kumimoji="1" lang="en-US" altLang="zh-CN" sz="2800" dirty="0"/>
              <a:t>-</a:t>
            </a:r>
            <a:r>
              <a:rPr kumimoji="1" lang="zh-CN" altLang="en-US" sz="2800" dirty="0"/>
              <a:t>表结构设计</a:t>
            </a:r>
            <a:r>
              <a:rPr kumimoji="1" lang="en-US" altLang="zh-CN" sz="2800" dirty="0"/>
              <a:t>-</a:t>
            </a:r>
            <a:r>
              <a:rPr kumimoji="1" lang="zh-CN" altLang="en-US" sz="2800" dirty="0"/>
              <a:t>其他</a:t>
            </a:r>
          </a:p>
        </p:txBody>
      </p:sp>
      <p:pic>
        <p:nvPicPr>
          <p:cNvPr id="5" name="图片 4">
            <a:extLst>
              <a:ext uri="{FF2B5EF4-FFF2-40B4-BE49-F238E27FC236}">
                <a16:creationId xmlns:a16="http://schemas.microsoft.com/office/drawing/2014/main" id="{59BAC6AB-36C1-44A0-9E4A-301AB6A66836}"/>
              </a:ext>
            </a:extLst>
          </p:cNvPr>
          <p:cNvPicPr>
            <a:picLocks noChangeAspect="1"/>
          </p:cNvPicPr>
          <p:nvPr/>
        </p:nvPicPr>
        <p:blipFill rotWithShape="1">
          <a:blip r:embed="rId2"/>
          <a:srcRect t="72035"/>
          <a:stretch/>
        </p:blipFill>
        <p:spPr>
          <a:xfrm>
            <a:off x="273698" y="1322463"/>
            <a:ext cx="11644604" cy="2847345"/>
          </a:xfrm>
          <a:prstGeom prst="rect">
            <a:avLst/>
          </a:prstGeom>
        </p:spPr>
      </p:pic>
      <p:pic>
        <p:nvPicPr>
          <p:cNvPr id="7" name="图片 6">
            <a:extLst>
              <a:ext uri="{FF2B5EF4-FFF2-40B4-BE49-F238E27FC236}">
                <a16:creationId xmlns:a16="http://schemas.microsoft.com/office/drawing/2014/main" id="{CB473B32-6E12-4930-8C75-15ED6436CF26}"/>
              </a:ext>
            </a:extLst>
          </p:cNvPr>
          <p:cNvPicPr>
            <a:picLocks noChangeAspect="1"/>
          </p:cNvPicPr>
          <p:nvPr/>
        </p:nvPicPr>
        <p:blipFill rotWithShape="1">
          <a:blip r:embed="rId2"/>
          <a:srcRect r="12550" b="72109"/>
          <a:stretch/>
        </p:blipFill>
        <p:spPr>
          <a:xfrm>
            <a:off x="3158987" y="3949332"/>
            <a:ext cx="7753371" cy="2162219"/>
          </a:xfrm>
          <a:prstGeom prst="rect">
            <a:avLst/>
          </a:prstGeom>
        </p:spPr>
      </p:pic>
      <p:pic>
        <p:nvPicPr>
          <p:cNvPr id="9" name="图片 8">
            <a:extLst>
              <a:ext uri="{FF2B5EF4-FFF2-40B4-BE49-F238E27FC236}">
                <a16:creationId xmlns:a16="http://schemas.microsoft.com/office/drawing/2014/main" id="{5E5FAFD0-B80D-4EC7-91C3-28CA9BDCD6E1}"/>
              </a:ext>
            </a:extLst>
          </p:cNvPr>
          <p:cNvPicPr>
            <a:picLocks noChangeAspect="1"/>
          </p:cNvPicPr>
          <p:nvPr/>
        </p:nvPicPr>
        <p:blipFill>
          <a:blip r:embed="rId3"/>
          <a:stretch>
            <a:fillRect/>
          </a:stretch>
        </p:blipFill>
        <p:spPr>
          <a:xfrm>
            <a:off x="322289" y="3949332"/>
            <a:ext cx="2159084" cy="2749776"/>
          </a:xfrm>
          <a:prstGeom prst="rect">
            <a:avLst/>
          </a:prstGeom>
        </p:spPr>
      </p:pic>
    </p:spTree>
    <p:extLst>
      <p:ext uri="{BB962C8B-B14F-4D97-AF65-F5344CB8AC3E}">
        <p14:creationId xmlns:p14="http://schemas.microsoft.com/office/powerpoint/2010/main" val="155405403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矩形: 圆角 18">
            <a:extLst>
              <a:ext uri="{FF2B5EF4-FFF2-40B4-BE49-F238E27FC236}">
                <a16:creationId xmlns:a16="http://schemas.microsoft.com/office/drawing/2014/main" id="{45E00685-0762-4D0F-AC87-58847532AC2D}"/>
              </a:ext>
            </a:extLst>
          </p:cNvPr>
          <p:cNvSpPr/>
          <p:nvPr/>
        </p:nvSpPr>
        <p:spPr>
          <a:xfrm>
            <a:off x="405114" y="5295638"/>
            <a:ext cx="3865944" cy="1226917"/>
          </a:xfrm>
          <a:prstGeom prst="roundRect">
            <a:avLst/>
          </a:prstGeom>
          <a:ln w="66675"/>
        </p:spPr>
        <p:style>
          <a:lnRef idx="2">
            <a:schemeClr val="accent1"/>
          </a:lnRef>
          <a:fillRef idx="1">
            <a:schemeClr val="lt1"/>
          </a:fillRef>
          <a:effectRef idx="0">
            <a:schemeClr val="accent1"/>
          </a:effectRef>
          <a:fontRef idx="minor">
            <a:schemeClr val="dk1"/>
          </a:fontRef>
        </p:style>
        <p:txBody>
          <a:bodyPr rtlCol="0" anchor="ctr"/>
          <a:lstStyle/>
          <a:p>
            <a:pPr algn="ctr"/>
            <a:endParaRPr kumimoji="1" lang="en-US" altLang="zh-CN" sz="2800" dirty="0">
              <a:ln w="0"/>
              <a:solidFill>
                <a:schemeClr val="tx1"/>
              </a:solidFill>
              <a:effectLst>
                <a:outerShdw blurRad="38100" dist="19050" dir="2700000" algn="tl" rotWithShape="0">
                  <a:schemeClr val="dk1">
                    <a:alpha val="40000"/>
                  </a:schemeClr>
                </a:outerShdw>
              </a:effectLst>
            </a:endParaRPr>
          </a:p>
          <a:p>
            <a:pPr algn="ctr"/>
            <a:endParaRPr kumimoji="1" lang="en-US" altLang="zh-CN" sz="2800" dirty="0">
              <a:ln w="0"/>
              <a:solidFill>
                <a:schemeClr val="tx1"/>
              </a:solidFill>
              <a:effectLst>
                <a:outerShdw blurRad="38100" dist="19050" dir="2700000" algn="tl" rotWithShape="0">
                  <a:schemeClr val="dk1">
                    <a:alpha val="40000"/>
                  </a:schemeClr>
                </a:outerShdw>
              </a:effectLst>
            </a:endParaRPr>
          </a:p>
          <a:p>
            <a:pPr algn="ctr"/>
            <a:r>
              <a:rPr kumimoji="1" lang="en-US" altLang="zh-CN" sz="2800" dirty="0">
                <a:ln w="0"/>
                <a:solidFill>
                  <a:schemeClr val="tx1"/>
                </a:solidFill>
                <a:effectLst>
                  <a:outerShdw blurRad="38100" dist="19050" dir="2700000" algn="tl" rotWithShape="0">
                    <a:schemeClr val="dk1">
                      <a:alpha val="40000"/>
                    </a:schemeClr>
                  </a:outerShdw>
                </a:effectLst>
              </a:rPr>
              <a:t>Linux</a:t>
            </a:r>
            <a:endParaRPr kumimoji="1" lang="zh-CN" altLang="en-US" sz="2800" dirty="0">
              <a:ln w="0"/>
              <a:solidFill>
                <a:schemeClr val="tx1"/>
              </a:solidFill>
              <a:effectLst>
                <a:outerShdw blurRad="38100" dist="19050" dir="2700000" algn="tl" rotWithShape="0">
                  <a:schemeClr val="dk1">
                    <a:alpha val="40000"/>
                  </a:schemeClr>
                </a:outerShdw>
              </a:effectLst>
            </a:endParaRPr>
          </a:p>
        </p:txBody>
      </p:sp>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05</a:t>
            </a:r>
            <a:r>
              <a:rPr kumimoji="1" lang="zh-CN" altLang="en-US" sz="2800" dirty="0"/>
              <a:t> 详细设计</a:t>
            </a:r>
            <a:r>
              <a:rPr kumimoji="1" lang="en-US" altLang="zh-CN" sz="2800" dirty="0"/>
              <a:t>-</a:t>
            </a:r>
            <a:r>
              <a:rPr kumimoji="1" lang="zh-CN" altLang="en-US" sz="2800" dirty="0"/>
              <a:t>地图服务</a:t>
            </a:r>
            <a:r>
              <a:rPr kumimoji="1" lang="en-US" altLang="zh-CN" sz="2800" dirty="0"/>
              <a:t>-</a:t>
            </a:r>
            <a:r>
              <a:rPr kumimoji="1" lang="zh-CN" altLang="en-US" sz="2800" dirty="0"/>
              <a:t>空间地理数据存储</a:t>
            </a:r>
          </a:p>
        </p:txBody>
      </p:sp>
      <p:sp>
        <p:nvSpPr>
          <p:cNvPr id="4" name="矩形 3">
            <a:extLst>
              <a:ext uri="{FF2B5EF4-FFF2-40B4-BE49-F238E27FC236}">
                <a16:creationId xmlns:a16="http://schemas.microsoft.com/office/drawing/2014/main" id="{DC0358B2-43D5-41A1-A2AF-92C3996028F7}"/>
              </a:ext>
            </a:extLst>
          </p:cNvPr>
          <p:cNvSpPr/>
          <p:nvPr/>
        </p:nvSpPr>
        <p:spPr>
          <a:xfrm>
            <a:off x="322289" y="1509068"/>
            <a:ext cx="5168851" cy="400110"/>
          </a:xfrm>
          <a:prstGeom prst="rect">
            <a:avLst/>
          </a:prstGeom>
          <a:noFill/>
        </p:spPr>
        <p:txBody>
          <a:bodyPr wrap="none" lIns="91440" tIns="45720" rIns="91440" bIns="45720">
            <a:spAutoFit/>
          </a:bodyPr>
          <a:lstStyle/>
          <a:p>
            <a:pPr algn="ctr"/>
            <a:r>
              <a:rPr lang="en-US" altLang="zh-CN" sz="2000" b="1" dirty="0">
                <a:solidFill>
                  <a:schemeClr val="accent2">
                    <a:lumMod val="75000"/>
                  </a:schemeClr>
                </a:solidFill>
              </a:rPr>
              <a:t>1</a:t>
            </a:r>
            <a:r>
              <a:rPr lang="zh-CN" altLang="en-US" sz="2000" b="1" dirty="0">
                <a:solidFill>
                  <a:schemeClr val="accent2">
                    <a:lumMod val="75000"/>
                  </a:schemeClr>
                </a:solidFill>
              </a:rPr>
              <a:t>、存储位置：阿里云</a:t>
            </a:r>
            <a:r>
              <a:rPr lang="en-US" altLang="zh-CN" sz="2000" b="1" dirty="0">
                <a:solidFill>
                  <a:schemeClr val="accent2">
                    <a:lumMod val="75000"/>
                  </a:schemeClr>
                </a:solidFill>
              </a:rPr>
              <a:t>Linux</a:t>
            </a:r>
            <a:r>
              <a:rPr lang="zh-CN" altLang="en-US" sz="2000" b="1" dirty="0">
                <a:solidFill>
                  <a:schemeClr val="accent2">
                    <a:lumMod val="75000"/>
                  </a:schemeClr>
                </a:solidFill>
              </a:rPr>
              <a:t>服务器</a:t>
            </a:r>
            <a:r>
              <a:rPr lang="en-US" altLang="zh-CN" sz="2000" b="1" dirty="0">
                <a:solidFill>
                  <a:schemeClr val="accent2">
                    <a:lumMod val="75000"/>
                  </a:schemeClr>
                </a:solidFill>
              </a:rPr>
              <a:t>(centos)</a:t>
            </a:r>
            <a:endParaRPr lang="zh-CN" altLang="en-US" sz="2000" b="1" dirty="0">
              <a:solidFill>
                <a:schemeClr val="accent2">
                  <a:lumMod val="75000"/>
                </a:schemeClr>
              </a:solidFill>
            </a:endParaRPr>
          </a:p>
        </p:txBody>
      </p:sp>
      <p:sp>
        <p:nvSpPr>
          <p:cNvPr id="5" name="矩形 4">
            <a:extLst>
              <a:ext uri="{FF2B5EF4-FFF2-40B4-BE49-F238E27FC236}">
                <a16:creationId xmlns:a16="http://schemas.microsoft.com/office/drawing/2014/main" id="{18BC5EA5-B751-4883-A4D2-AFA2A03F2AC3}"/>
              </a:ext>
            </a:extLst>
          </p:cNvPr>
          <p:cNvSpPr/>
          <p:nvPr/>
        </p:nvSpPr>
        <p:spPr>
          <a:xfrm>
            <a:off x="322289" y="2039438"/>
            <a:ext cx="3508460" cy="400110"/>
          </a:xfrm>
          <a:prstGeom prst="rect">
            <a:avLst/>
          </a:prstGeom>
          <a:noFill/>
        </p:spPr>
        <p:txBody>
          <a:bodyPr wrap="none" lIns="91440" tIns="45720" rIns="91440" bIns="45720">
            <a:spAutoFit/>
          </a:bodyPr>
          <a:lstStyle/>
          <a:p>
            <a:pPr algn="ctr"/>
            <a:r>
              <a:rPr lang="en-US" altLang="zh-CN" sz="2000" b="1" dirty="0">
                <a:solidFill>
                  <a:schemeClr val="accent2">
                    <a:lumMod val="75000"/>
                  </a:schemeClr>
                </a:solidFill>
              </a:rPr>
              <a:t>2</a:t>
            </a:r>
            <a:r>
              <a:rPr lang="zh-CN" altLang="en-US" sz="2000" b="1" dirty="0">
                <a:solidFill>
                  <a:schemeClr val="accent2">
                    <a:lumMod val="75000"/>
                  </a:schemeClr>
                </a:solidFill>
              </a:rPr>
              <a:t>、存储数据库：</a:t>
            </a:r>
            <a:r>
              <a:rPr lang="en-US" altLang="zh-CN" sz="2000" b="1" dirty="0" err="1">
                <a:solidFill>
                  <a:schemeClr val="accent2">
                    <a:lumMod val="75000"/>
                  </a:schemeClr>
                </a:solidFill>
              </a:rPr>
              <a:t>postgresql</a:t>
            </a:r>
            <a:endParaRPr lang="zh-CN" altLang="en-US" sz="2000" b="1" dirty="0">
              <a:solidFill>
                <a:schemeClr val="accent2">
                  <a:lumMod val="75000"/>
                </a:schemeClr>
              </a:solidFill>
            </a:endParaRPr>
          </a:p>
        </p:txBody>
      </p:sp>
      <p:sp>
        <p:nvSpPr>
          <p:cNvPr id="6" name="矩形 5">
            <a:extLst>
              <a:ext uri="{FF2B5EF4-FFF2-40B4-BE49-F238E27FC236}">
                <a16:creationId xmlns:a16="http://schemas.microsoft.com/office/drawing/2014/main" id="{BF46869F-8DC4-430E-9770-91A33731C52C}"/>
              </a:ext>
            </a:extLst>
          </p:cNvPr>
          <p:cNvSpPr/>
          <p:nvPr/>
        </p:nvSpPr>
        <p:spPr>
          <a:xfrm>
            <a:off x="322289" y="2568846"/>
            <a:ext cx="7844140" cy="707886"/>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3</a:t>
            </a:r>
            <a:r>
              <a:rPr lang="zh-CN" altLang="en-US" sz="2000" b="1" dirty="0">
                <a:solidFill>
                  <a:schemeClr val="accent2">
                    <a:lumMod val="75000"/>
                  </a:schemeClr>
                </a:solidFill>
              </a:rPr>
              <a:t>、存储方式：通过</a:t>
            </a:r>
            <a:r>
              <a:rPr lang="en-US" altLang="zh-CN" sz="2000" b="1" dirty="0">
                <a:solidFill>
                  <a:schemeClr val="accent2">
                    <a:lumMod val="75000"/>
                  </a:schemeClr>
                </a:solidFill>
              </a:rPr>
              <a:t>QGIS</a:t>
            </a:r>
            <a:r>
              <a:rPr lang="zh-CN" altLang="en-US" sz="2000" b="1" dirty="0">
                <a:solidFill>
                  <a:schemeClr val="accent2">
                    <a:lumMod val="75000"/>
                  </a:schemeClr>
                </a:solidFill>
              </a:rPr>
              <a:t>将</a:t>
            </a:r>
            <a:r>
              <a:rPr lang="en-US" altLang="zh-CN" sz="2000" b="1" dirty="0" err="1">
                <a:solidFill>
                  <a:schemeClr val="accent2">
                    <a:lumMod val="75000"/>
                  </a:schemeClr>
                </a:solidFill>
              </a:rPr>
              <a:t>shp</a:t>
            </a:r>
            <a:endParaRPr lang="en-US" altLang="zh-CN" sz="2000" b="1" dirty="0">
              <a:solidFill>
                <a:schemeClr val="accent2">
                  <a:lumMod val="75000"/>
                </a:schemeClr>
              </a:solidFill>
            </a:endParaRPr>
          </a:p>
          <a:p>
            <a:r>
              <a:rPr lang="zh-CN" altLang="en-US" sz="2000" b="1" dirty="0">
                <a:solidFill>
                  <a:schemeClr val="accent2">
                    <a:lumMod val="75000"/>
                  </a:schemeClr>
                </a:solidFill>
              </a:rPr>
              <a:t>文件发布至</a:t>
            </a:r>
            <a:r>
              <a:rPr lang="en-US" altLang="zh-CN" sz="2000" b="1" dirty="0" err="1">
                <a:solidFill>
                  <a:schemeClr val="accent2">
                    <a:lumMod val="75000"/>
                  </a:schemeClr>
                </a:solidFill>
              </a:rPr>
              <a:t>postgresql</a:t>
            </a:r>
            <a:r>
              <a:rPr lang="zh-CN" altLang="en-US" sz="2000" b="1" dirty="0">
                <a:solidFill>
                  <a:schemeClr val="accent2">
                    <a:lumMod val="75000"/>
                  </a:schemeClr>
                </a:solidFill>
              </a:rPr>
              <a:t>数据库中</a:t>
            </a:r>
          </a:p>
        </p:txBody>
      </p:sp>
      <p:pic>
        <p:nvPicPr>
          <p:cNvPr id="12" name="图片 11">
            <a:extLst>
              <a:ext uri="{FF2B5EF4-FFF2-40B4-BE49-F238E27FC236}">
                <a16:creationId xmlns:a16="http://schemas.microsoft.com/office/drawing/2014/main" id="{D341C9D6-FFB7-4B8D-B99C-1E61031EC9C8}"/>
              </a:ext>
            </a:extLst>
          </p:cNvPr>
          <p:cNvPicPr>
            <a:picLocks noChangeAspect="1"/>
          </p:cNvPicPr>
          <p:nvPr/>
        </p:nvPicPr>
        <p:blipFill>
          <a:blip r:embed="rId2"/>
          <a:stretch>
            <a:fillRect/>
          </a:stretch>
        </p:blipFill>
        <p:spPr>
          <a:xfrm>
            <a:off x="5572164" y="1709123"/>
            <a:ext cx="6469680" cy="4509389"/>
          </a:xfrm>
          <a:prstGeom prst="rect">
            <a:avLst/>
          </a:prstGeom>
        </p:spPr>
      </p:pic>
      <p:sp>
        <p:nvSpPr>
          <p:cNvPr id="13" name="矩形: 圆角 12">
            <a:extLst>
              <a:ext uri="{FF2B5EF4-FFF2-40B4-BE49-F238E27FC236}">
                <a16:creationId xmlns:a16="http://schemas.microsoft.com/office/drawing/2014/main" id="{2E35B011-7436-4FD1-B9BD-1D23EB85079E}"/>
              </a:ext>
            </a:extLst>
          </p:cNvPr>
          <p:cNvSpPr/>
          <p:nvPr/>
        </p:nvSpPr>
        <p:spPr>
          <a:xfrm>
            <a:off x="629986" y="3963817"/>
            <a:ext cx="1342663" cy="70788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shp</a:t>
            </a:r>
            <a:endParaRPr kumimoji="1" lang="zh-CN" altLang="en-US" sz="2800" b="1" dirty="0"/>
          </a:p>
        </p:txBody>
      </p:sp>
      <p:sp>
        <p:nvSpPr>
          <p:cNvPr id="14" name="矩形: 圆角 13">
            <a:extLst>
              <a:ext uri="{FF2B5EF4-FFF2-40B4-BE49-F238E27FC236}">
                <a16:creationId xmlns:a16="http://schemas.microsoft.com/office/drawing/2014/main" id="{ACB092EC-0805-4899-B2BE-E7FDC38029D2}"/>
              </a:ext>
            </a:extLst>
          </p:cNvPr>
          <p:cNvSpPr/>
          <p:nvPr/>
        </p:nvSpPr>
        <p:spPr>
          <a:xfrm>
            <a:off x="2687462" y="3963817"/>
            <a:ext cx="1342663" cy="70788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a:t>QGIS</a:t>
            </a:r>
            <a:endParaRPr kumimoji="1" lang="zh-CN" altLang="en-US" sz="2800" b="1" dirty="0"/>
          </a:p>
        </p:txBody>
      </p:sp>
      <p:sp>
        <p:nvSpPr>
          <p:cNvPr id="15" name="矩形: 圆角 14">
            <a:extLst>
              <a:ext uri="{FF2B5EF4-FFF2-40B4-BE49-F238E27FC236}">
                <a16:creationId xmlns:a16="http://schemas.microsoft.com/office/drawing/2014/main" id="{E51AC9CA-3230-4EAB-81A3-8D583A1A6154}"/>
              </a:ext>
            </a:extLst>
          </p:cNvPr>
          <p:cNvSpPr/>
          <p:nvPr/>
        </p:nvSpPr>
        <p:spPr>
          <a:xfrm>
            <a:off x="667080" y="5358788"/>
            <a:ext cx="3346986" cy="707886"/>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postgresql</a:t>
            </a:r>
            <a:endParaRPr kumimoji="1" lang="zh-CN" altLang="en-US" sz="2800" b="1" dirty="0"/>
          </a:p>
        </p:txBody>
      </p:sp>
      <p:sp>
        <p:nvSpPr>
          <p:cNvPr id="16" name="箭头: 右 15">
            <a:extLst>
              <a:ext uri="{FF2B5EF4-FFF2-40B4-BE49-F238E27FC236}">
                <a16:creationId xmlns:a16="http://schemas.microsoft.com/office/drawing/2014/main" id="{2EAACE3D-199B-4DB5-973E-9A328193B247}"/>
              </a:ext>
            </a:extLst>
          </p:cNvPr>
          <p:cNvSpPr/>
          <p:nvPr/>
        </p:nvSpPr>
        <p:spPr>
          <a:xfrm>
            <a:off x="1972649" y="4178864"/>
            <a:ext cx="742916"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7" name="箭头: 右 16">
            <a:extLst>
              <a:ext uri="{FF2B5EF4-FFF2-40B4-BE49-F238E27FC236}">
                <a16:creationId xmlns:a16="http://schemas.microsoft.com/office/drawing/2014/main" id="{2C459995-72EE-4D72-8671-A8549A1895DB}"/>
              </a:ext>
            </a:extLst>
          </p:cNvPr>
          <p:cNvSpPr/>
          <p:nvPr/>
        </p:nvSpPr>
        <p:spPr>
          <a:xfrm rot="5400000">
            <a:off x="2881282" y="4871422"/>
            <a:ext cx="677229"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3733222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05</a:t>
            </a:r>
            <a:r>
              <a:rPr kumimoji="1" lang="zh-CN" altLang="en-US" sz="2800" dirty="0"/>
              <a:t> 详细设计</a:t>
            </a:r>
            <a:r>
              <a:rPr kumimoji="1" lang="en-US" altLang="zh-CN" sz="2800" dirty="0"/>
              <a:t>-</a:t>
            </a:r>
            <a:r>
              <a:rPr kumimoji="1" lang="zh-CN" altLang="en-US" sz="2800" dirty="0"/>
              <a:t>地图服务</a:t>
            </a:r>
            <a:r>
              <a:rPr kumimoji="1" lang="en-US" altLang="zh-CN" sz="2800" dirty="0"/>
              <a:t>-</a:t>
            </a:r>
            <a:r>
              <a:rPr kumimoji="1" lang="zh-CN" altLang="en-US" sz="2800" dirty="0"/>
              <a:t>空间地理数据发布</a:t>
            </a:r>
          </a:p>
        </p:txBody>
      </p:sp>
      <p:sp>
        <p:nvSpPr>
          <p:cNvPr id="4" name="矩形 3">
            <a:extLst>
              <a:ext uri="{FF2B5EF4-FFF2-40B4-BE49-F238E27FC236}">
                <a16:creationId xmlns:a16="http://schemas.microsoft.com/office/drawing/2014/main" id="{DC0358B2-43D5-41A1-A2AF-92C3996028F7}"/>
              </a:ext>
            </a:extLst>
          </p:cNvPr>
          <p:cNvSpPr/>
          <p:nvPr/>
        </p:nvSpPr>
        <p:spPr>
          <a:xfrm>
            <a:off x="947865" y="1336943"/>
            <a:ext cx="3251980" cy="400110"/>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1</a:t>
            </a:r>
            <a:r>
              <a:rPr lang="zh-CN" altLang="en-US" sz="2000" b="1" dirty="0">
                <a:solidFill>
                  <a:schemeClr val="accent2">
                    <a:lumMod val="75000"/>
                  </a:schemeClr>
                </a:solidFill>
              </a:rPr>
              <a:t>、数据来源：</a:t>
            </a:r>
            <a:r>
              <a:rPr lang="en-US" altLang="zh-CN" sz="2000" b="1" dirty="0" err="1">
                <a:solidFill>
                  <a:schemeClr val="accent2">
                    <a:lumMod val="75000"/>
                  </a:schemeClr>
                </a:solidFill>
              </a:rPr>
              <a:t>postgresql</a:t>
            </a:r>
            <a:endParaRPr lang="zh-CN" altLang="en-US" sz="2000" b="1" dirty="0">
              <a:solidFill>
                <a:schemeClr val="accent2">
                  <a:lumMod val="75000"/>
                </a:schemeClr>
              </a:solidFill>
            </a:endParaRPr>
          </a:p>
        </p:txBody>
      </p:sp>
      <p:sp>
        <p:nvSpPr>
          <p:cNvPr id="5" name="矩形 4">
            <a:extLst>
              <a:ext uri="{FF2B5EF4-FFF2-40B4-BE49-F238E27FC236}">
                <a16:creationId xmlns:a16="http://schemas.microsoft.com/office/drawing/2014/main" id="{18BC5EA5-B751-4883-A4D2-AFA2A03F2AC3}"/>
              </a:ext>
            </a:extLst>
          </p:cNvPr>
          <p:cNvSpPr/>
          <p:nvPr/>
        </p:nvSpPr>
        <p:spPr>
          <a:xfrm>
            <a:off x="947865" y="1957881"/>
            <a:ext cx="3211457" cy="400110"/>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2</a:t>
            </a:r>
            <a:r>
              <a:rPr lang="zh-CN" altLang="en-US" sz="2000" b="1" dirty="0">
                <a:solidFill>
                  <a:schemeClr val="accent2">
                    <a:lumMod val="75000"/>
                  </a:schemeClr>
                </a:solidFill>
              </a:rPr>
              <a:t>、发布引擎：</a:t>
            </a:r>
            <a:r>
              <a:rPr lang="en-US" altLang="zh-CN" sz="2000" b="1" dirty="0" err="1">
                <a:solidFill>
                  <a:schemeClr val="accent2">
                    <a:lumMod val="75000"/>
                  </a:schemeClr>
                </a:solidFill>
              </a:rPr>
              <a:t>geoserver</a:t>
            </a:r>
            <a:endParaRPr lang="zh-CN" altLang="en-US" sz="2000" b="1" dirty="0">
              <a:solidFill>
                <a:schemeClr val="accent2">
                  <a:lumMod val="75000"/>
                </a:schemeClr>
              </a:solidFill>
            </a:endParaRPr>
          </a:p>
        </p:txBody>
      </p:sp>
      <p:sp>
        <p:nvSpPr>
          <p:cNvPr id="6" name="矩形 5">
            <a:extLst>
              <a:ext uri="{FF2B5EF4-FFF2-40B4-BE49-F238E27FC236}">
                <a16:creationId xmlns:a16="http://schemas.microsoft.com/office/drawing/2014/main" id="{BF46869F-8DC4-430E-9770-91A33731C52C}"/>
              </a:ext>
            </a:extLst>
          </p:cNvPr>
          <p:cNvSpPr/>
          <p:nvPr/>
        </p:nvSpPr>
        <p:spPr>
          <a:xfrm>
            <a:off x="947865" y="2487289"/>
            <a:ext cx="3080668" cy="400110"/>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3</a:t>
            </a:r>
            <a:r>
              <a:rPr lang="zh-CN" altLang="en-US" sz="2000" b="1" dirty="0">
                <a:solidFill>
                  <a:schemeClr val="accent2">
                    <a:lumMod val="75000"/>
                  </a:schemeClr>
                </a:solidFill>
              </a:rPr>
              <a:t>、发布方式：</a:t>
            </a:r>
            <a:r>
              <a:rPr lang="en-US" altLang="zh-CN" sz="2000" b="1" dirty="0">
                <a:solidFill>
                  <a:schemeClr val="accent2">
                    <a:lumMod val="75000"/>
                  </a:schemeClr>
                </a:solidFill>
              </a:rPr>
              <a:t>WFS</a:t>
            </a:r>
            <a:r>
              <a:rPr lang="zh-CN" altLang="en-US" sz="2000" b="1" dirty="0">
                <a:solidFill>
                  <a:schemeClr val="accent2">
                    <a:lumMod val="75000"/>
                  </a:schemeClr>
                </a:solidFill>
              </a:rPr>
              <a:t>服务</a:t>
            </a:r>
          </a:p>
        </p:txBody>
      </p:sp>
      <p:sp>
        <p:nvSpPr>
          <p:cNvPr id="13" name="矩形: 圆角 12">
            <a:extLst>
              <a:ext uri="{FF2B5EF4-FFF2-40B4-BE49-F238E27FC236}">
                <a16:creationId xmlns:a16="http://schemas.microsoft.com/office/drawing/2014/main" id="{2E35B011-7436-4FD1-B9BD-1D23EB85079E}"/>
              </a:ext>
            </a:extLst>
          </p:cNvPr>
          <p:cNvSpPr/>
          <p:nvPr/>
        </p:nvSpPr>
        <p:spPr>
          <a:xfrm>
            <a:off x="1597825" y="2944827"/>
            <a:ext cx="2561498" cy="49410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postgresql</a:t>
            </a:r>
            <a:endParaRPr kumimoji="1" lang="zh-CN" altLang="en-US" sz="2800" b="1" dirty="0"/>
          </a:p>
        </p:txBody>
      </p:sp>
      <p:sp>
        <p:nvSpPr>
          <p:cNvPr id="14" name="矩形: 圆角 13">
            <a:extLst>
              <a:ext uri="{FF2B5EF4-FFF2-40B4-BE49-F238E27FC236}">
                <a16:creationId xmlns:a16="http://schemas.microsoft.com/office/drawing/2014/main" id="{ACB092EC-0805-4899-B2BE-E7FDC38029D2}"/>
              </a:ext>
            </a:extLst>
          </p:cNvPr>
          <p:cNvSpPr/>
          <p:nvPr/>
        </p:nvSpPr>
        <p:spPr>
          <a:xfrm>
            <a:off x="1597824" y="3925398"/>
            <a:ext cx="2548233" cy="47259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geoserver</a:t>
            </a:r>
            <a:endParaRPr kumimoji="1" lang="zh-CN" altLang="en-US" sz="2800" b="1" dirty="0"/>
          </a:p>
        </p:txBody>
      </p:sp>
      <p:sp>
        <p:nvSpPr>
          <p:cNvPr id="16" name="箭头: 右 15">
            <a:extLst>
              <a:ext uri="{FF2B5EF4-FFF2-40B4-BE49-F238E27FC236}">
                <a16:creationId xmlns:a16="http://schemas.microsoft.com/office/drawing/2014/main" id="{2EAACE3D-199B-4DB5-973E-9A328193B247}"/>
              </a:ext>
            </a:extLst>
          </p:cNvPr>
          <p:cNvSpPr/>
          <p:nvPr/>
        </p:nvSpPr>
        <p:spPr>
          <a:xfrm rot="5400000">
            <a:off x="2578523" y="4574330"/>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7" name="箭头: 右 16">
            <a:extLst>
              <a:ext uri="{FF2B5EF4-FFF2-40B4-BE49-F238E27FC236}">
                <a16:creationId xmlns:a16="http://schemas.microsoft.com/office/drawing/2014/main" id="{2C459995-72EE-4D72-8671-A8549A1895DB}"/>
              </a:ext>
            </a:extLst>
          </p:cNvPr>
          <p:cNvSpPr/>
          <p:nvPr/>
        </p:nvSpPr>
        <p:spPr>
          <a:xfrm rot="5400000">
            <a:off x="2647387" y="3504828"/>
            <a:ext cx="449110"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矩形: 圆角 17">
            <a:extLst>
              <a:ext uri="{FF2B5EF4-FFF2-40B4-BE49-F238E27FC236}">
                <a16:creationId xmlns:a16="http://schemas.microsoft.com/office/drawing/2014/main" id="{7CEC3577-4B22-4A57-9F6B-06FFBFFFFD63}"/>
              </a:ext>
            </a:extLst>
          </p:cNvPr>
          <p:cNvSpPr/>
          <p:nvPr/>
        </p:nvSpPr>
        <p:spPr>
          <a:xfrm>
            <a:off x="1597823" y="4997053"/>
            <a:ext cx="2548233" cy="45317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Udig</a:t>
            </a:r>
            <a:r>
              <a:rPr kumimoji="1" lang="zh-CN" altLang="en-US" sz="2800" b="1" dirty="0"/>
              <a:t>样式修改</a:t>
            </a:r>
          </a:p>
        </p:txBody>
      </p:sp>
      <p:sp>
        <p:nvSpPr>
          <p:cNvPr id="20" name="箭头: 右 19">
            <a:extLst>
              <a:ext uri="{FF2B5EF4-FFF2-40B4-BE49-F238E27FC236}">
                <a16:creationId xmlns:a16="http://schemas.microsoft.com/office/drawing/2014/main" id="{C68A8E8E-0AF3-44F7-BE80-9437586CA639}"/>
              </a:ext>
            </a:extLst>
          </p:cNvPr>
          <p:cNvSpPr/>
          <p:nvPr/>
        </p:nvSpPr>
        <p:spPr>
          <a:xfrm rot="5400000">
            <a:off x="2563221" y="5614336"/>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1" name="矩形: 圆角 20">
            <a:extLst>
              <a:ext uri="{FF2B5EF4-FFF2-40B4-BE49-F238E27FC236}">
                <a16:creationId xmlns:a16="http://schemas.microsoft.com/office/drawing/2014/main" id="{43F35227-E86C-43C8-BBF8-053EA053CE68}"/>
              </a:ext>
            </a:extLst>
          </p:cNvPr>
          <p:cNvSpPr/>
          <p:nvPr/>
        </p:nvSpPr>
        <p:spPr>
          <a:xfrm>
            <a:off x="1597825" y="6049280"/>
            <a:ext cx="2561498" cy="52507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b="1" dirty="0"/>
              <a:t>图层组发布</a:t>
            </a:r>
          </a:p>
        </p:txBody>
      </p:sp>
      <p:pic>
        <p:nvPicPr>
          <p:cNvPr id="7" name="图片 6">
            <a:extLst>
              <a:ext uri="{FF2B5EF4-FFF2-40B4-BE49-F238E27FC236}">
                <a16:creationId xmlns:a16="http://schemas.microsoft.com/office/drawing/2014/main" id="{ABDFC998-96A1-40B6-8E53-B2B86971A0B3}"/>
              </a:ext>
            </a:extLst>
          </p:cNvPr>
          <p:cNvPicPr>
            <a:picLocks noChangeAspect="1"/>
          </p:cNvPicPr>
          <p:nvPr/>
        </p:nvPicPr>
        <p:blipFill>
          <a:blip r:embed="rId2"/>
          <a:stretch>
            <a:fillRect/>
          </a:stretch>
        </p:blipFill>
        <p:spPr>
          <a:xfrm>
            <a:off x="5092868" y="1293376"/>
            <a:ext cx="4690228" cy="3466016"/>
          </a:xfrm>
          <a:prstGeom prst="rect">
            <a:avLst/>
          </a:prstGeom>
        </p:spPr>
      </p:pic>
      <p:pic>
        <p:nvPicPr>
          <p:cNvPr id="9" name="图片 8">
            <a:extLst>
              <a:ext uri="{FF2B5EF4-FFF2-40B4-BE49-F238E27FC236}">
                <a16:creationId xmlns:a16="http://schemas.microsoft.com/office/drawing/2014/main" id="{EC8ACBEF-E6C9-47C3-93E1-7EA16042F845}"/>
              </a:ext>
            </a:extLst>
          </p:cNvPr>
          <p:cNvPicPr>
            <a:picLocks noChangeAspect="1"/>
          </p:cNvPicPr>
          <p:nvPr/>
        </p:nvPicPr>
        <p:blipFill rotWithShape="1">
          <a:blip r:embed="rId3"/>
          <a:srcRect l="-204" t="40234" r="21231"/>
          <a:stretch/>
        </p:blipFill>
        <p:spPr>
          <a:xfrm>
            <a:off x="6557045" y="3949837"/>
            <a:ext cx="5021521" cy="2774606"/>
          </a:xfrm>
          <a:prstGeom prst="rect">
            <a:avLst/>
          </a:prstGeom>
        </p:spPr>
      </p:pic>
    </p:spTree>
    <p:extLst>
      <p:ext uri="{BB962C8B-B14F-4D97-AF65-F5344CB8AC3E}">
        <p14:creationId xmlns:p14="http://schemas.microsoft.com/office/powerpoint/2010/main" val="244373633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05</a:t>
            </a:r>
            <a:r>
              <a:rPr kumimoji="1" lang="zh-CN" altLang="en-US" sz="2800" dirty="0"/>
              <a:t> 详细设计</a:t>
            </a:r>
            <a:r>
              <a:rPr kumimoji="1" lang="en-US" altLang="zh-CN" sz="2800" dirty="0"/>
              <a:t>-</a:t>
            </a:r>
            <a:r>
              <a:rPr kumimoji="1" lang="zh-CN" altLang="en-US" sz="2800" dirty="0"/>
              <a:t>地图服务</a:t>
            </a:r>
            <a:r>
              <a:rPr kumimoji="1" lang="en-US" altLang="zh-CN" sz="2800" dirty="0"/>
              <a:t>-</a:t>
            </a:r>
            <a:r>
              <a:rPr kumimoji="1" lang="zh-CN" altLang="en-US" sz="2800" dirty="0"/>
              <a:t>空间地理数据展示</a:t>
            </a:r>
          </a:p>
        </p:txBody>
      </p:sp>
      <p:sp>
        <p:nvSpPr>
          <p:cNvPr id="4" name="矩形 3">
            <a:extLst>
              <a:ext uri="{FF2B5EF4-FFF2-40B4-BE49-F238E27FC236}">
                <a16:creationId xmlns:a16="http://schemas.microsoft.com/office/drawing/2014/main" id="{DC0358B2-43D5-41A1-A2AF-92C3996028F7}"/>
              </a:ext>
            </a:extLst>
          </p:cNvPr>
          <p:cNvSpPr/>
          <p:nvPr/>
        </p:nvSpPr>
        <p:spPr>
          <a:xfrm>
            <a:off x="600624" y="1594360"/>
            <a:ext cx="4723730" cy="400110"/>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1</a:t>
            </a:r>
            <a:r>
              <a:rPr lang="zh-CN" altLang="en-US" sz="2000" b="1" dirty="0">
                <a:solidFill>
                  <a:schemeClr val="accent2">
                    <a:lumMod val="75000"/>
                  </a:schemeClr>
                </a:solidFill>
              </a:rPr>
              <a:t>、展示方式：</a:t>
            </a:r>
            <a:r>
              <a:rPr lang="en-US" altLang="zh-CN" sz="2000" b="1" dirty="0" err="1">
                <a:solidFill>
                  <a:schemeClr val="accent2">
                    <a:lumMod val="75000"/>
                  </a:schemeClr>
                </a:solidFill>
              </a:rPr>
              <a:t>openlayers+echarts</a:t>
            </a:r>
            <a:endParaRPr lang="en-US" altLang="zh-CN" sz="2000" b="1" dirty="0">
              <a:solidFill>
                <a:schemeClr val="accent2">
                  <a:lumMod val="75000"/>
                </a:schemeClr>
              </a:solidFill>
            </a:endParaRPr>
          </a:p>
        </p:txBody>
      </p:sp>
      <p:sp>
        <p:nvSpPr>
          <p:cNvPr id="13" name="矩形: 圆角 12">
            <a:extLst>
              <a:ext uri="{FF2B5EF4-FFF2-40B4-BE49-F238E27FC236}">
                <a16:creationId xmlns:a16="http://schemas.microsoft.com/office/drawing/2014/main" id="{2E35B011-7436-4FD1-B9BD-1D23EB85079E}"/>
              </a:ext>
            </a:extLst>
          </p:cNvPr>
          <p:cNvSpPr/>
          <p:nvPr/>
        </p:nvSpPr>
        <p:spPr>
          <a:xfrm>
            <a:off x="1565806" y="2362150"/>
            <a:ext cx="2561498" cy="49410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postgresql</a:t>
            </a:r>
            <a:endParaRPr kumimoji="1" lang="zh-CN" altLang="en-US" sz="2800" b="1" dirty="0"/>
          </a:p>
        </p:txBody>
      </p:sp>
      <p:sp>
        <p:nvSpPr>
          <p:cNvPr id="14" name="矩形: 圆角 13">
            <a:extLst>
              <a:ext uri="{FF2B5EF4-FFF2-40B4-BE49-F238E27FC236}">
                <a16:creationId xmlns:a16="http://schemas.microsoft.com/office/drawing/2014/main" id="{ACB092EC-0805-4899-B2BE-E7FDC38029D2}"/>
              </a:ext>
            </a:extLst>
          </p:cNvPr>
          <p:cNvSpPr/>
          <p:nvPr/>
        </p:nvSpPr>
        <p:spPr>
          <a:xfrm>
            <a:off x="1565805" y="3342721"/>
            <a:ext cx="2548233" cy="47259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geoserver</a:t>
            </a:r>
            <a:endParaRPr kumimoji="1" lang="zh-CN" altLang="en-US" sz="2800" b="1" dirty="0"/>
          </a:p>
        </p:txBody>
      </p:sp>
      <p:sp>
        <p:nvSpPr>
          <p:cNvPr id="16" name="箭头: 右 15">
            <a:extLst>
              <a:ext uri="{FF2B5EF4-FFF2-40B4-BE49-F238E27FC236}">
                <a16:creationId xmlns:a16="http://schemas.microsoft.com/office/drawing/2014/main" id="{2EAACE3D-199B-4DB5-973E-9A328193B247}"/>
              </a:ext>
            </a:extLst>
          </p:cNvPr>
          <p:cNvSpPr/>
          <p:nvPr/>
        </p:nvSpPr>
        <p:spPr>
          <a:xfrm rot="5400000">
            <a:off x="1794150" y="3969843"/>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7" name="箭头: 右 16">
            <a:extLst>
              <a:ext uri="{FF2B5EF4-FFF2-40B4-BE49-F238E27FC236}">
                <a16:creationId xmlns:a16="http://schemas.microsoft.com/office/drawing/2014/main" id="{2C459995-72EE-4D72-8671-A8549A1895DB}"/>
              </a:ext>
            </a:extLst>
          </p:cNvPr>
          <p:cNvSpPr/>
          <p:nvPr/>
        </p:nvSpPr>
        <p:spPr>
          <a:xfrm rot="5400000">
            <a:off x="2615368" y="2922151"/>
            <a:ext cx="449110"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矩形: 圆角 17">
            <a:extLst>
              <a:ext uri="{FF2B5EF4-FFF2-40B4-BE49-F238E27FC236}">
                <a16:creationId xmlns:a16="http://schemas.microsoft.com/office/drawing/2014/main" id="{7CEC3577-4B22-4A57-9F6B-06FFBFFFFD63}"/>
              </a:ext>
            </a:extLst>
          </p:cNvPr>
          <p:cNvSpPr/>
          <p:nvPr/>
        </p:nvSpPr>
        <p:spPr>
          <a:xfrm>
            <a:off x="291688" y="4436186"/>
            <a:ext cx="2548233" cy="45317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openlayers</a:t>
            </a:r>
            <a:endParaRPr kumimoji="1" lang="zh-CN" altLang="en-US" sz="2800" b="1" dirty="0"/>
          </a:p>
        </p:txBody>
      </p:sp>
      <p:sp>
        <p:nvSpPr>
          <p:cNvPr id="20" name="箭头: 右 19">
            <a:extLst>
              <a:ext uri="{FF2B5EF4-FFF2-40B4-BE49-F238E27FC236}">
                <a16:creationId xmlns:a16="http://schemas.microsoft.com/office/drawing/2014/main" id="{C68A8E8E-0AF3-44F7-BE80-9437586CA639}"/>
              </a:ext>
            </a:extLst>
          </p:cNvPr>
          <p:cNvSpPr/>
          <p:nvPr/>
        </p:nvSpPr>
        <p:spPr>
          <a:xfrm rot="5400000">
            <a:off x="1257086" y="5053469"/>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1" name="矩形: 圆角 20">
            <a:extLst>
              <a:ext uri="{FF2B5EF4-FFF2-40B4-BE49-F238E27FC236}">
                <a16:creationId xmlns:a16="http://schemas.microsoft.com/office/drawing/2014/main" id="{43F35227-E86C-43C8-BBF8-053EA053CE68}"/>
              </a:ext>
            </a:extLst>
          </p:cNvPr>
          <p:cNvSpPr/>
          <p:nvPr/>
        </p:nvSpPr>
        <p:spPr>
          <a:xfrm>
            <a:off x="946829" y="5459704"/>
            <a:ext cx="3970117" cy="52507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b="1" dirty="0"/>
              <a:t>前端展示</a:t>
            </a:r>
          </a:p>
        </p:txBody>
      </p:sp>
      <p:sp>
        <p:nvSpPr>
          <p:cNvPr id="15" name="箭头: 右 14">
            <a:extLst>
              <a:ext uri="{FF2B5EF4-FFF2-40B4-BE49-F238E27FC236}">
                <a16:creationId xmlns:a16="http://schemas.microsoft.com/office/drawing/2014/main" id="{3FDB9E9B-28CA-45A2-8465-373C417BDCA8}"/>
              </a:ext>
            </a:extLst>
          </p:cNvPr>
          <p:cNvSpPr/>
          <p:nvPr/>
        </p:nvSpPr>
        <p:spPr>
          <a:xfrm rot="5400000">
            <a:off x="3278531" y="3928305"/>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9" name="矩形: 圆角 18">
            <a:extLst>
              <a:ext uri="{FF2B5EF4-FFF2-40B4-BE49-F238E27FC236}">
                <a16:creationId xmlns:a16="http://schemas.microsoft.com/office/drawing/2014/main" id="{15431AD0-4AC1-4B3A-B540-389480D9A38B}"/>
              </a:ext>
            </a:extLst>
          </p:cNvPr>
          <p:cNvSpPr/>
          <p:nvPr/>
        </p:nvSpPr>
        <p:spPr>
          <a:xfrm>
            <a:off x="2992321" y="4436186"/>
            <a:ext cx="2548233" cy="45317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echarts</a:t>
            </a:r>
            <a:endParaRPr kumimoji="1" lang="zh-CN" altLang="en-US" sz="2800" b="1" dirty="0"/>
          </a:p>
        </p:txBody>
      </p:sp>
      <p:sp>
        <p:nvSpPr>
          <p:cNvPr id="22" name="箭头: 右 21">
            <a:extLst>
              <a:ext uri="{FF2B5EF4-FFF2-40B4-BE49-F238E27FC236}">
                <a16:creationId xmlns:a16="http://schemas.microsoft.com/office/drawing/2014/main" id="{2D00BBD6-6A2D-420D-A245-CF6E2B667B4E}"/>
              </a:ext>
            </a:extLst>
          </p:cNvPr>
          <p:cNvSpPr/>
          <p:nvPr/>
        </p:nvSpPr>
        <p:spPr>
          <a:xfrm rot="5400000">
            <a:off x="3973018" y="5056468"/>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pic>
        <p:nvPicPr>
          <p:cNvPr id="8" name="图片 7">
            <a:extLst>
              <a:ext uri="{FF2B5EF4-FFF2-40B4-BE49-F238E27FC236}">
                <a16:creationId xmlns:a16="http://schemas.microsoft.com/office/drawing/2014/main" id="{14FAF49D-FFBB-441E-9EED-959D3585BDB0}"/>
              </a:ext>
            </a:extLst>
          </p:cNvPr>
          <p:cNvPicPr>
            <a:picLocks noChangeAspect="1"/>
          </p:cNvPicPr>
          <p:nvPr/>
        </p:nvPicPr>
        <p:blipFill>
          <a:blip r:embed="rId2"/>
          <a:stretch>
            <a:fillRect/>
          </a:stretch>
        </p:blipFill>
        <p:spPr>
          <a:xfrm>
            <a:off x="5977441" y="1171499"/>
            <a:ext cx="5831015" cy="2875404"/>
          </a:xfrm>
          <a:prstGeom prst="rect">
            <a:avLst/>
          </a:prstGeom>
        </p:spPr>
      </p:pic>
      <p:pic>
        <p:nvPicPr>
          <p:cNvPr id="11" name="图片 10">
            <a:extLst>
              <a:ext uri="{FF2B5EF4-FFF2-40B4-BE49-F238E27FC236}">
                <a16:creationId xmlns:a16="http://schemas.microsoft.com/office/drawing/2014/main" id="{9E75DCBC-E789-489A-A6C9-5D7805731677}"/>
              </a:ext>
            </a:extLst>
          </p:cNvPr>
          <p:cNvPicPr>
            <a:picLocks noChangeAspect="1"/>
          </p:cNvPicPr>
          <p:nvPr/>
        </p:nvPicPr>
        <p:blipFill rotWithShape="1">
          <a:blip r:embed="rId3"/>
          <a:srcRect t="6151" b="4598"/>
          <a:stretch/>
        </p:blipFill>
        <p:spPr>
          <a:xfrm>
            <a:off x="7183540" y="4032015"/>
            <a:ext cx="4217508" cy="2825985"/>
          </a:xfrm>
          <a:prstGeom prst="rect">
            <a:avLst/>
          </a:prstGeom>
        </p:spPr>
      </p:pic>
    </p:spTree>
    <p:extLst>
      <p:ext uri="{BB962C8B-B14F-4D97-AF65-F5344CB8AC3E}">
        <p14:creationId xmlns:p14="http://schemas.microsoft.com/office/powerpoint/2010/main" val="12101985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05</a:t>
            </a:r>
            <a:r>
              <a:rPr kumimoji="1" lang="zh-CN" altLang="en-US" sz="2800" dirty="0"/>
              <a:t> 详细设计</a:t>
            </a:r>
            <a:r>
              <a:rPr kumimoji="1" lang="en-US" altLang="zh-CN" sz="2800" dirty="0"/>
              <a:t>-</a:t>
            </a:r>
            <a:r>
              <a:rPr kumimoji="1" lang="zh-CN" altLang="en-US" sz="2800" dirty="0"/>
              <a:t>地图服务</a:t>
            </a:r>
            <a:r>
              <a:rPr kumimoji="1" lang="en-US" altLang="zh-CN" sz="2800" dirty="0"/>
              <a:t>-</a:t>
            </a:r>
            <a:r>
              <a:rPr kumimoji="1" lang="zh-CN" altLang="en-US" sz="2800" dirty="0"/>
              <a:t>空间地理数据展示</a:t>
            </a:r>
          </a:p>
        </p:txBody>
      </p:sp>
      <p:sp>
        <p:nvSpPr>
          <p:cNvPr id="4" name="矩形 3">
            <a:extLst>
              <a:ext uri="{FF2B5EF4-FFF2-40B4-BE49-F238E27FC236}">
                <a16:creationId xmlns:a16="http://schemas.microsoft.com/office/drawing/2014/main" id="{DC0358B2-43D5-41A1-A2AF-92C3996028F7}"/>
              </a:ext>
            </a:extLst>
          </p:cNvPr>
          <p:cNvSpPr/>
          <p:nvPr/>
        </p:nvSpPr>
        <p:spPr>
          <a:xfrm>
            <a:off x="600624" y="1594360"/>
            <a:ext cx="4723730" cy="400110"/>
          </a:xfrm>
          <a:prstGeom prst="rect">
            <a:avLst/>
          </a:prstGeom>
          <a:noFill/>
        </p:spPr>
        <p:txBody>
          <a:bodyPr wrap="square" lIns="91440" tIns="45720" rIns="91440" bIns="45720">
            <a:spAutoFit/>
          </a:bodyPr>
          <a:lstStyle/>
          <a:p>
            <a:r>
              <a:rPr lang="en-US" altLang="zh-CN" sz="2000" b="1" dirty="0">
                <a:solidFill>
                  <a:schemeClr val="accent2">
                    <a:lumMod val="75000"/>
                  </a:schemeClr>
                </a:solidFill>
              </a:rPr>
              <a:t>1</a:t>
            </a:r>
            <a:r>
              <a:rPr lang="zh-CN" altLang="en-US" sz="2000" b="1" dirty="0">
                <a:solidFill>
                  <a:schemeClr val="accent2">
                    <a:lumMod val="75000"/>
                  </a:schemeClr>
                </a:solidFill>
              </a:rPr>
              <a:t>、展示方式：</a:t>
            </a:r>
            <a:r>
              <a:rPr lang="en-US" altLang="zh-CN" sz="2000" b="1" dirty="0" err="1">
                <a:solidFill>
                  <a:schemeClr val="accent2">
                    <a:lumMod val="75000"/>
                  </a:schemeClr>
                </a:solidFill>
              </a:rPr>
              <a:t>OpenLayers+ECharts</a:t>
            </a:r>
            <a:endParaRPr lang="en-US" altLang="zh-CN" sz="2000" b="1" dirty="0">
              <a:solidFill>
                <a:schemeClr val="accent2">
                  <a:lumMod val="75000"/>
                </a:schemeClr>
              </a:solidFill>
            </a:endParaRPr>
          </a:p>
        </p:txBody>
      </p:sp>
      <p:sp>
        <p:nvSpPr>
          <p:cNvPr id="13" name="矩形: 圆角 12">
            <a:extLst>
              <a:ext uri="{FF2B5EF4-FFF2-40B4-BE49-F238E27FC236}">
                <a16:creationId xmlns:a16="http://schemas.microsoft.com/office/drawing/2014/main" id="{2E35B011-7436-4FD1-B9BD-1D23EB85079E}"/>
              </a:ext>
            </a:extLst>
          </p:cNvPr>
          <p:cNvSpPr/>
          <p:nvPr/>
        </p:nvSpPr>
        <p:spPr>
          <a:xfrm>
            <a:off x="1565806" y="2362150"/>
            <a:ext cx="2561498" cy="494103"/>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postgresql</a:t>
            </a:r>
            <a:endParaRPr kumimoji="1" lang="zh-CN" altLang="en-US" sz="2800" b="1" dirty="0"/>
          </a:p>
        </p:txBody>
      </p:sp>
      <p:sp>
        <p:nvSpPr>
          <p:cNvPr id="14" name="矩形: 圆角 13">
            <a:extLst>
              <a:ext uri="{FF2B5EF4-FFF2-40B4-BE49-F238E27FC236}">
                <a16:creationId xmlns:a16="http://schemas.microsoft.com/office/drawing/2014/main" id="{ACB092EC-0805-4899-B2BE-E7FDC38029D2}"/>
              </a:ext>
            </a:extLst>
          </p:cNvPr>
          <p:cNvSpPr/>
          <p:nvPr/>
        </p:nvSpPr>
        <p:spPr>
          <a:xfrm>
            <a:off x="1565805" y="3342721"/>
            <a:ext cx="2548233" cy="47259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geoserver</a:t>
            </a:r>
            <a:endParaRPr kumimoji="1" lang="zh-CN" altLang="en-US" sz="2800" b="1" dirty="0"/>
          </a:p>
        </p:txBody>
      </p:sp>
      <p:sp>
        <p:nvSpPr>
          <p:cNvPr id="16" name="箭头: 右 15">
            <a:extLst>
              <a:ext uri="{FF2B5EF4-FFF2-40B4-BE49-F238E27FC236}">
                <a16:creationId xmlns:a16="http://schemas.microsoft.com/office/drawing/2014/main" id="{2EAACE3D-199B-4DB5-973E-9A328193B247}"/>
              </a:ext>
            </a:extLst>
          </p:cNvPr>
          <p:cNvSpPr/>
          <p:nvPr/>
        </p:nvSpPr>
        <p:spPr>
          <a:xfrm rot="5400000">
            <a:off x="1794150" y="3969843"/>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7" name="箭头: 右 16">
            <a:extLst>
              <a:ext uri="{FF2B5EF4-FFF2-40B4-BE49-F238E27FC236}">
                <a16:creationId xmlns:a16="http://schemas.microsoft.com/office/drawing/2014/main" id="{2C459995-72EE-4D72-8671-A8549A1895DB}"/>
              </a:ext>
            </a:extLst>
          </p:cNvPr>
          <p:cNvSpPr/>
          <p:nvPr/>
        </p:nvSpPr>
        <p:spPr>
          <a:xfrm rot="5400000">
            <a:off x="2615368" y="2922151"/>
            <a:ext cx="449110"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矩形: 圆角 17">
            <a:extLst>
              <a:ext uri="{FF2B5EF4-FFF2-40B4-BE49-F238E27FC236}">
                <a16:creationId xmlns:a16="http://schemas.microsoft.com/office/drawing/2014/main" id="{7CEC3577-4B22-4A57-9F6B-06FFBFFFFD63}"/>
              </a:ext>
            </a:extLst>
          </p:cNvPr>
          <p:cNvSpPr/>
          <p:nvPr/>
        </p:nvSpPr>
        <p:spPr>
          <a:xfrm>
            <a:off x="291688" y="4436186"/>
            <a:ext cx="2548233" cy="45317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openlayers</a:t>
            </a:r>
            <a:endParaRPr kumimoji="1" lang="zh-CN" altLang="en-US" sz="2800" b="1" dirty="0"/>
          </a:p>
        </p:txBody>
      </p:sp>
      <p:sp>
        <p:nvSpPr>
          <p:cNvPr id="20" name="箭头: 右 19">
            <a:extLst>
              <a:ext uri="{FF2B5EF4-FFF2-40B4-BE49-F238E27FC236}">
                <a16:creationId xmlns:a16="http://schemas.microsoft.com/office/drawing/2014/main" id="{C68A8E8E-0AF3-44F7-BE80-9437586CA639}"/>
              </a:ext>
            </a:extLst>
          </p:cNvPr>
          <p:cNvSpPr/>
          <p:nvPr/>
        </p:nvSpPr>
        <p:spPr>
          <a:xfrm rot="5400000">
            <a:off x="1257086" y="5053469"/>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21" name="矩形: 圆角 20">
            <a:extLst>
              <a:ext uri="{FF2B5EF4-FFF2-40B4-BE49-F238E27FC236}">
                <a16:creationId xmlns:a16="http://schemas.microsoft.com/office/drawing/2014/main" id="{43F35227-E86C-43C8-BBF8-053EA053CE68}"/>
              </a:ext>
            </a:extLst>
          </p:cNvPr>
          <p:cNvSpPr/>
          <p:nvPr/>
        </p:nvSpPr>
        <p:spPr>
          <a:xfrm>
            <a:off x="946829" y="5459704"/>
            <a:ext cx="3970117" cy="525079"/>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sz="2800" b="1" dirty="0"/>
              <a:t>前端展示</a:t>
            </a:r>
          </a:p>
        </p:txBody>
      </p:sp>
      <p:sp>
        <p:nvSpPr>
          <p:cNvPr id="15" name="箭头: 右 14">
            <a:extLst>
              <a:ext uri="{FF2B5EF4-FFF2-40B4-BE49-F238E27FC236}">
                <a16:creationId xmlns:a16="http://schemas.microsoft.com/office/drawing/2014/main" id="{3FDB9E9B-28CA-45A2-8465-373C417BDCA8}"/>
              </a:ext>
            </a:extLst>
          </p:cNvPr>
          <p:cNvSpPr/>
          <p:nvPr/>
        </p:nvSpPr>
        <p:spPr>
          <a:xfrm rot="5400000">
            <a:off x="3278531" y="3928305"/>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sp>
        <p:nvSpPr>
          <p:cNvPr id="19" name="矩形: 圆角 18">
            <a:extLst>
              <a:ext uri="{FF2B5EF4-FFF2-40B4-BE49-F238E27FC236}">
                <a16:creationId xmlns:a16="http://schemas.microsoft.com/office/drawing/2014/main" id="{15431AD0-4AC1-4B3A-B540-389480D9A38B}"/>
              </a:ext>
            </a:extLst>
          </p:cNvPr>
          <p:cNvSpPr/>
          <p:nvPr/>
        </p:nvSpPr>
        <p:spPr>
          <a:xfrm>
            <a:off x="2992321" y="4436186"/>
            <a:ext cx="2548233" cy="453171"/>
          </a:xfrm>
          <a:prstGeom prst="round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sz="2800" b="1" dirty="0" err="1"/>
              <a:t>echarts</a:t>
            </a:r>
            <a:endParaRPr kumimoji="1" lang="zh-CN" altLang="en-US" sz="2800" b="1" dirty="0"/>
          </a:p>
        </p:txBody>
      </p:sp>
      <p:sp>
        <p:nvSpPr>
          <p:cNvPr id="22" name="箭头: 右 21">
            <a:extLst>
              <a:ext uri="{FF2B5EF4-FFF2-40B4-BE49-F238E27FC236}">
                <a16:creationId xmlns:a16="http://schemas.microsoft.com/office/drawing/2014/main" id="{2D00BBD6-6A2D-420D-A245-CF6E2B667B4E}"/>
              </a:ext>
            </a:extLst>
          </p:cNvPr>
          <p:cNvSpPr/>
          <p:nvPr/>
        </p:nvSpPr>
        <p:spPr>
          <a:xfrm rot="5400000">
            <a:off x="3973018" y="5056468"/>
            <a:ext cx="586838" cy="277792"/>
          </a:xfrm>
          <a:prstGeom prst="rightArrow">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dirty="0"/>
          </a:p>
        </p:txBody>
      </p:sp>
      <p:pic>
        <p:nvPicPr>
          <p:cNvPr id="8" name="图片 7">
            <a:extLst>
              <a:ext uri="{FF2B5EF4-FFF2-40B4-BE49-F238E27FC236}">
                <a16:creationId xmlns:a16="http://schemas.microsoft.com/office/drawing/2014/main" id="{14FAF49D-FFBB-441E-9EED-959D3585BDB0}"/>
              </a:ext>
            </a:extLst>
          </p:cNvPr>
          <p:cNvPicPr>
            <a:picLocks noChangeAspect="1"/>
          </p:cNvPicPr>
          <p:nvPr/>
        </p:nvPicPr>
        <p:blipFill>
          <a:blip r:embed="rId2"/>
          <a:stretch>
            <a:fillRect/>
          </a:stretch>
        </p:blipFill>
        <p:spPr>
          <a:xfrm>
            <a:off x="5977441" y="1171499"/>
            <a:ext cx="5831015" cy="2875404"/>
          </a:xfrm>
          <a:prstGeom prst="rect">
            <a:avLst/>
          </a:prstGeom>
        </p:spPr>
      </p:pic>
      <p:pic>
        <p:nvPicPr>
          <p:cNvPr id="11" name="图片 10">
            <a:extLst>
              <a:ext uri="{FF2B5EF4-FFF2-40B4-BE49-F238E27FC236}">
                <a16:creationId xmlns:a16="http://schemas.microsoft.com/office/drawing/2014/main" id="{9E75DCBC-E789-489A-A6C9-5D7805731677}"/>
              </a:ext>
            </a:extLst>
          </p:cNvPr>
          <p:cNvPicPr>
            <a:picLocks noChangeAspect="1"/>
          </p:cNvPicPr>
          <p:nvPr/>
        </p:nvPicPr>
        <p:blipFill rotWithShape="1">
          <a:blip r:embed="rId3"/>
          <a:srcRect t="6151" b="4598"/>
          <a:stretch/>
        </p:blipFill>
        <p:spPr>
          <a:xfrm>
            <a:off x="7183540" y="4032015"/>
            <a:ext cx="4217508" cy="2825985"/>
          </a:xfrm>
          <a:prstGeom prst="rect">
            <a:avLst/>
          </a:prstGeom>
        </p:spPr>
      </p:pic>
    </p:spTree>
    <p:extLst>
      <p:ext uri="{BB962C8B-B14F-4D97-AF65-F5344CB8AC3E}">
        <p14:creationId xmlns:p14="http://schemas.microsoft.com/office/powerpoint/2010/main" val="260604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a:xfrm>
            <a:off x="322289" y="258233"/>
            <a:ext cx="6807716" cy="721395"/>
          </a:xfrm>
        </p:spPr>
        <p:txBody>
          <a:bodyPr/>
          <a:lstStyle/>
          <a:p>
            <a:r>
              <a:rPr kumimoji="1" lang="en-US" altLang="zh-CN" sz="2800" dirty="0"/>
              <a:t>06</a:t>
            </a:r>
            <a:r>
              <a:rPr kumimoji="1" lang="zh-CN" altLang="en-US" sz="2800" dirty="0"/>
              <a:t> 编码和单元测试</a:t>
            </a:r>
          </a:p>
        </p:txBody>
      </p:sp>
      <p:pic>
        <p:nvPicPr>
          <p:cNvPr id="9" name="图片 8">
            <a:extLst>
              <a:ext uri="{FF2B5EF4-FFF2-40B4-BE49-F238E27FC236}">
                <a16:creationId xmlns:a16="http://schemas.microsoft.com/office/drawing/2014/main" id="{C9252524-287C-45DF-9DA5-369AE97EB7D8}"/>
              </a:ext>
            </a:extLst>
          </p:cNvPr>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0" y="1185363"/>
            <a:ext cx="12092473" cy="5414404"/>
          </a:xfrm>
          <a:prstGeom prst="rect">
            <a:avLst/>
          </a:prstGeom>
          <a:noFill/>
          <a:ln>
            <a:noFill/>
          </a:ln>
        </p:spPr>
      </p:pic>
    </p:spTree>
    <p:extLst>
      <p:ext uri="{BB962C8B-B14F-4D97-AF65-F5344CB8AC3E}">
        <p14:creationId xmlns:p14="http://schemas.microsoft.com/office/powerpoint/2010/main" val="135580380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p:txBody>
          <a:bodyPr/>
          <a:lstStyle/>
          <a:p>
            <a:r>
              <a:rPr kumimoji="1" lang="zh-CN" altLang="en-US" dirty="0"/>
              <a:t>目录</a:t>
            </a:r>
          </a:p>
        </p:txBody>
      </p:sp>
      <p:sp>
        <p:nvSpPr>
          <p:cNvPr id="3" name="文本占位符 2"/>
          <p:cNvSpPr>
            <a:spLocks noGrp="1"/>
          </p:cNvSpPr>
          <p:nvPr>
            <p:ph type="body" sz="quarter" idx="14"/>
          </p:nvPr>
        </p:nvSpPr>
        <p:spPr/>
        <p:txBody>
          <a:bodyPr/>
          <a:lstStyle/>
          <a:p>
            <a:r>
              <a:rPr kumimoji="1" lang="en-US" altLang="zh-CN" dirty="0"/>
              <a:t>CONTENTS</a:t>
            </a:r>
            <a:endParaRPr kumimoji="1" lang="zh-CN" altLang="en-US" dirty="0"/>
          </a:p>
        </p:txBody>
      </p:sp>
      <p:sp>
        <p:nvSpPr>
          <p:cNvPr id="4" name="文本占位符 3"/>
          <p:cNvSpPr>
            <a:spLocks noGrp="1"/>
          </p:cNvSpPr>
          <p:nvPr>
            <p:ph type="body" sz="quarter" idx="15"/>
          </p:nvPr>
        </p:nvSpPr>
        <p:spPr>
          <a:xfrm>
            <a:off x="6878748" y="503425"/>
            <a:ext cx="932642" cy="634634"/>
          </a:xfrm>
        </p:spPr>
        <p:txBody>
          <a:bodyPr/>
          <a:lstStyle/>
          <a:p>
            <a:r>
              <a:rPr kumimoji="1" lang="en-US" altLang="zh-CN" dirty="0"/>
              <a:t>01</a:t>
            </a:r>
            <a:endParaRPr kumimoji="1" lang="zh-CN" altLang="en-US" dirty="0"/>
          </a:p>
        </p:txBody>
      </p:sp>
      <p:sp>
        <p:nvSpPr>
          <p:cNvPr id="5" name="文本占位符 4"/>
          <p:cNvSpPr>
            <a:spLocks noGrp="1"/>
          </p:cNvSpPr>
          <p:nvPr>
            <p:ph type="body" sz="quarter" idx="16"/>
          </p:nvPr>
        </p:nvSpPr>
        <p:spPr>
          <a:xfrm>
            <a:off x="7811389" y="503425"/>
            <a:ext cx="3253563" cy="634634"/>
          </a:xfrm>
        </p:spPr>
        <p:txBody>
          <a:bodyPr/>
          <a:lstStyle/>
          <a:p>
            <a:r>
              <a:rPr kumimoji="1" lang="zh-CN" altLang="en-US" sz="2800" b="1" dirty="0"/>
              <a:t>研究背景</a:t>
            </a:r>
          </a:p>
        </p:txBody>
      </p:sp>
      <p:sp>
        <p:nvSpPr>
          <p:cNvPr id="8" name="文本占位符 7"/>
          <p:cNvSpPr>
            <a:spLocks noGrp="1"/>
          </p:cNvSpPr>
          <p:nvPr>
            <p:ph type="body" sz="quarter" idx="19"/>
          </p:nvPr>
        </p:nvSpPr>
        <p:spPr>
          <a:xfrm>
            <a:off x="6869238" y="1341622"/>
            <a:ext cx="932642" cy="634634"/>
          </a:xfrm>
        </p:spPr>
        <p:txBody>
          <a:bodyPr/>
          <a:lstStyle/>
          <a:p>
            <a:r>
              <a:rPr kumimoji="1" lang="en-US" altLang="zh-CN" dirty="0"/>
              <a:t>02</a:t>
            </a:r>
            <a:endParaRPr kumimoji="1" lang="zh-CN" altLang="en-US" dirty="0"/>
          </a:p>
        </p:txBody>
      </p:sp>
      <p:sp>
        <p:nvSpPr>
          <p:cNvPr id="9" name="文本占位符 8"/>
          <p:cNvSpPr>
            <a:spLocks noGrp="1"/>
          </p:cNvSpPr>
          <p:nvPr>
            <p:ph type="body" sz="quarter" idx="20"/>
          </p:nvPr>
        </p:nvSpPr>
        <p:spPr>
          <a:xfrm>
            <a:off x="7801879" y="1341622"/>
            <a:ext cx="3253563" cy="634634"/>
          </a:xfrm>
        </p:spPr>
        <p:txBody>
          <a:bodyPr/>
          <a:lstStyle/>
          <a:p>
            <a:r>
              <a:rPr kumimoji="1" lang="zh-CN" altLang="en-US" sz="2800" b="1" dirty="0"/>
              <a:t>可行性分析</a:t>
            </a:r>
          </a:p>
        </p:txBody>
      </p:sp>
      <p:sp>
        <p:nvSpPr>
          <p:cNvPr id="10" name="文本占位符 9"/>
          <p:cNvSpPr>
            <a:spLocks noGrp="1"/>
          </p:cNvSpPr>
          <p:nvPr>
            <p:ph type="body" sz="quarter" idx="21"/>
          </p:nvPr>
        </p:nvSpPr>
        <p:spPr>
          <a:xfrm>
            <a:off x="6869238" y="2250578"/>
            <a:ext cx="932642" cy="634634"/>
          </a:xfrm>
        </p:spPr>
        <p:txBody>
          <a:bodyPr/>
          <a:lstStyle/>
          <a:p>
            <a:r>
              <a:rPr kumimoji="1" lang="en-US" altLang="zh-CN" dirty="0"/>
              <a:t>03</a:t>
            </a:r>
            <a:endParaRPr kumimoji="1" lang="zh-CN" altLang="en-US" dirty="0"/>
          </a:p>
        </p:txBody>
      </p:sp>
      <p:sp>
        <p:nvSpPr>
          <p:cNvPr id="11" name="文本占位符 10"/>
          <p:cNvSpPr>
            <a:spLocks noGrp="1"/>
          </p:cNvSpPr>
          <p:nvPr>
            <p:ph type="body" sz="quarter" idx="22"/>
          </p:nvPr>
        </p:nvSpPr>
        <p:spPr>
          <a:xfrm>
            <a:off x="7801879" y="2250578"/>
            <a:ext cx="3253563" cy="634634"/>
          </a:xfrm>
        </p:spPr>
        <p:txBody>
          <a:bodyPr/>
          <a:lstStyle/>
          <a:p>
            <a:r>
              <a:rPr kumimoji="1" lang="zh-CN" altLang="en-US" sz="2800" b="1" dirty="0"/>
              <a:t>需求分析</a:t>
            </a:r>
          </a:p>
        </p:txBody>
      </p:sp>
      <p:sp>
        <p:nvSpPr>
          <p:cNvPr id="12" name="文本占位符 11"/>
          <p:cNvSpPr>
            <a:spLocks noGrp="1"/>
          </p:cNvSpPr>
          <p:nvPr>
            <p:ph type="body" sz="quarter" idx="23"/>
          </p:nvPr>
        </p:nvSpPr>
        <p:spPr>
          <a:xfrm>
            <a:off x="6869238" y="3159534"/>
            <a:ext cx="932642" cy="634634"/>
          </a:xfrm>
        </p:spPr>
        <p:txBody>
          <a:bodyPr/>
          <a:lstStyle/>
          <a:p>
            <a:r>
              <a:rPr kumimoji="1" lang="en-US" altLang="zh-CN" dirty="0"/>
              <a:t>04</a:t>
            </a:r>
            <a:endParaRPr kumimoji="1" lang="zh-CN" altLang="en-US" dirty="0"/>
          </a:p>
        </p:txBody>
      </p:sp>
      <p:sp>
        <p:nvSpPr>
          <p:cNvPr id="13" name="文本占位符 12"/>
          <p:cNvSpPr>
            <a:spLocks noGrp="1"/>
          </p:cNvSpPr>
          <p:nvPr>
            <p:ph type="body" sz="quarter" idx="24"/>
          </p:nvPr>
        </p:nvSpPr>
        <p:spPr>
          <a:xfrm>
            <a:off x="7801879" y="3159534"/>
            <a:ext cx="3253563" cy="634634"/>
          </a:xfrm>
        </p:spPr>
        <p:txBody>
          <a:bodyPr/>
          <a:lstStyle/>
          <a:p>
            <a:r>
              <a:rPr kumimoji="1" lang="zh-CN" altLang="en-US" sz="2800" b="1" dirty="0"/>
              <a:t>总体设计</a:t>
            </a:r>
          </a:p>
        </p:txBody>
      </p:sp>
      <p:sp>
        <p:nvSpPr>
          <p:cNvPr id="15" name="文本占位符 11">
            <a:extLst>
              <a:ext uri="{FF2B5EF4-FFF2-40B4-BE49-F238E27FC236}">
                <a16:creationId xmlns:a16="http://schemas.microsoft.com/office/drawing/2014/main" id="{721C2BF0-1B96-4658-B497-BB35A4712B60}"/>
              </a:ext>
            </a:extLst>
          </p:cNvPr>
          <p:cNvSpPr txBox="1">
            <a:spLocks/>
          </p:cNvSpPr>
          <p:nvPr/>
        </p:nvSpPr>
        <p:spPr>
          <a:xfrm>
            <a:off x="6859727" y="4040765"/>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05</a:t>
            </a:r>
            <a:endParaRPr kumimoji="1" lang="zh-CN" altLang="en-US" dirty="0"/>
          </a:p>
        </p:txBody>
      </p:sp>
      <p:sp>
        <p:nvSpPr>
          <p:cNvPr id="16" name="文本占位符 12">
            <a:extLst>
              <a:ext uri="{FF2B5EF4-FFF2-40B4-BE49-F238E27FC236}">
                <a16:creationId xmlns:a16="http://schemas.microsoft.com/office/drawing/2014/main" id="{1A07CD9D-AE67-4128-8D25-B190C7FC1107}"/>
              </a:ext>
            </a:extLst>
          </p:cNvPr>
          <p:cNvSpPr txBox="1">
            <a:spLocks/>
          </p:cNvSpPr>
          <p:nvPr/>
        </p:nvSpPr>
        <p:spPr>
          <a:xfrm>
            <a:off x="7792368" y="4040765"/>
            <a:ext cx="3253563"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600" b="0"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sz="2800" b="1" dirty="0"/>
              <a:t>详细设计</a:t>
            </a:r>
          </a:p>
        </p:txBody>
      </p:sp>
      <p:sp>
        <p:nvSpPr>
          <p:cNvPr id="17" name="文本占位符 11">
            <a:extLst>
              <a:ext uri="{FF2B5EF4-FFF2-40B4-BE49-F238E27FC236}">
                <a16:creationId xmlns:a16="http://schemas.microsoft.com/office/drawing/2014/main" id="{30343151-1C0A-4B11-88F2-B85F4901148D}"/>
              </a:ext>
            </a:extLst>
          </p:cNvPr>
          <p:cNvSpPr txBox="1">
            <a:spLocks/>
          </p:cNvSpPr>
          <p:nvPr/>
        </p:nvSpPr>
        <p:spPr>
          <a:xfrm>
            <a:off x="6859726" y="4906598"/>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06</a:t>
            </a:r>
            <a:endParaRPr kumimoji="1" lang="zh-CN" altLang="en-US" dirty="0"/>
          </a:p>
        </p:txBody>
      </p:sp>
      <p:sp>
        <p:nvSpPr>
          <p:cNvPr id="18" name="文本占位符 12">
            <a:extLst>
              <a:ext uri="{FF2B5EF4-FFF2-40B4-BE49-F238E27FC236}">
                <a16:creationId xmlns:a16="http://schemas.microsoft.com/office/drawing/2014/main" id="{725CA38D-E7CE-44DF-9617-009CE55566BF}"/>
              </a:ext>
            </a:extLst>
          </p:cNvPr>
          <p:cNvSpPr txBox="1">
            <a:spLocks/>
          </p:cNvSpPr>
          <p:nvPr/>
        </p:nvSpPr>
        <p:spPr>
          <a:xfrm>
            <a:off x="7792367" y="4906598"/>
            <a:ext cx="3253563"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600" b="0"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sz="2800" b="1" dirty="0"/>
              <a:t>编码和测试</a:t>
            </a:r>
          </a:p>
        </p:txBody>
      </p:sp>
      <p:sp>
        <p:nvSpPr>
          <p:cNvPr id="31" name="文本占位符 11">
            <a:extLst>
              <a:ext uri="{FF2B5EF4-FFF2-40B4-BE49-F238E27FC236}">
                <a16:creationId xmlns:a16="http://schemas.microsoft.com/office/drawing/2014/main" id="{246DB58C-1722-44BE-A8D7-4DCDFA970950}"/>
              </a:ext>
            </a:extLst>
          </p:cNvPr>
          <p:cNvSpPr txBox="1">
            <a:spLocks/>
          </p:cNvSpPr>
          <p:nvPr/>
        </p:nvSpPr>
        <p:spPr>
          <a:xfrm>
            <a:off x="6859726" y="5772431"/>
            <a:ext cx="932642"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4400" b="1"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en-US" altLang="zh-CN" dirty="0"/>
              <a:t>07</a:t>
            </a:r>
            <a:endParaRPr kumimoji="1" lang="zh-CN" altLang="en-US" dirty="0"/>
          </a:p>
        </p:txBody>
      </p:sp>
      <p:sp>
        <p:nvSpPr>
          <p:cNvPr id="32" name="文本占位符 12">
            <a:extLst>
              <a:ext uri="{FF2B5EF4-FFF2-40B4-BE49-F238E27FC236}">
                <a16:creationId xmlns:a16="http://schemas.microsoft.com/office/drawing/2014/main" id="{9FEBBA56-255B-4FC4-AE56-D3BB67CB69AC}"/>
              </a:ext>
            </a:extLst>
          </p:cNvPr>
          <p:cNvSpPr txBox="1">
            <a:spLocks/>
          </p:cNvSpPr>
          <p:nvPr/>
        </p:nvSpPr>
        <p:spPr>
          <a:xfrm>
            <a:off x="7792367" y="5772431"/>
            <a:ext cx="3253563" cy="634634"/>
          </a:xfrm>
          <a:prstGeom prst="rect">
            <a:avLst/>
          </a:prstGeom>
        </p:spPr>
        <p:txBody>
          <a:bodyPr anchor="ctr"/>
          <a:lstStyle>
            <a:lvl1pPr marL="0" indent="0" algn="l" defTabSz="914400" rtl="0" eaLnBrk="1" latinLnBrk="0" hangingPunct="1">
              <a:lnSpc>
                <a:spcPct val="100000"/>
              </a:lnSpc>
              <a:spcBef>
                <a:spcPts val="1000"/>
              </a:spcBef>
              <a:buFont typeface="Arial" panose="020B0604020202020204" pitchFamily="34" charset="0"/>
              <a:buNone/>
              <a:defRPr sz="1600" b="0" kern="1200">
                <a:solidFill>
                  <a:schemeClr val="accent1">
                    <a:lumMod val="75000"/>
                  </a:schemeClr>
                </a:solidFill>
                <a:latin typeface="Microsoft YaHei" charset="0"/>
                <a:ea typeface="Microsoft YaHei" charset="0"/>
                <a:cs typeface="Microsoft YaHei" charset="0"/>
              </a:defRPr>
            </a:lvl1pPr>
            <a:lvl2pPr marL="685800" indent="-228600" algn="ctr" defTabSz="914400" rtl="0" eaLnBrk="1" latinLnBrk="0" hangingPunct="1">
              <a:lnSpc>
                <a:spcPct val="90000"/>
              </a:lnSpc>
              <a:spcBef>
                <a:spcPts val="500"/>
              </a:spcBef>
              <a:buFont typeface="Arial" panose="020B0604020202020204" pitchFamily="34" charset="0"/>
              <a:buChar char="•"/>
              <a:defRPr sz="2400" kern="1200">
                <a:solidFill>
                  <a:schemeClr val="bg1"/>
                </a:solidFill>
                <a:latin typeface="Microsoft YaHei" charset="0"/>
                <a:ea typeface="Microsoft YaHei" charset="0"/>
                <a:cs typeface="Microsoft YaHei" charset="0"/>
              </a:defRPr>
            </a:lvl2pPr>
            <a:lvl3pPr marL="1143000" indent="-228600" algn="ctr" defTabSz="914400" rtl="0" eaLnBrk="1" latinLnBrk="0" hangingPunct="1">
              <a:lnSpc>
                <a:spcPct val="90000"/>
              </a:lnSpc>
              <a:spcBef>
                <a:spcPts val="500"/>
              </a:spcBef>
              <a:buFont typeface="Arial" panose="020B0604020202020204" pitchFamily="34" charset="0"/>
              <a:buChar char="•"/>
              <a:defRPr sz="2000" kern="1200">
                <a:solidFill>
                  <a:schemeClr val="bg1"/>
                </a:solidFill>
                <a:latin typeface="Microsoft YaHei" charset="0"/>
                <a:ea typeface="Microsoft YaHei" charset="0"/>
                <a:cs typeface="Microsoft YaHei" charset="0"/>
              </a:defRPr>
            </a:lvl3pPr>
            <a:lvl4pPr marL="16002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4pPr>
            <a:lvl5pPr marL="2057400" indent="-228600" algn="ctr" defTabSz="914400" rtl="0" eaLnBrk="1" latinLnBrk="0" hangingPunct="1">
              <a:lnSpc>
                <a:spcPct val="90000"/>
              </a:lnSpc>
              <a:spcBef>
                <a:spcPts val="500"/>
              </a:spcBef>
              <a:buFont typeface="Arial" panose="020B0604020202020204" pitchFamily="34" charset="0"/>
              <a:buChar char="•"/>
              <a:defRPr sz="1800" kern="1200">
                <a:solidFill>
                  <a:schemeClr val="bg1"/>
                </a:solidFill>
                <a:latin typeface="Microsoft YaHei" charset="0"/>
                <a:ea typeface="Microsoft YaHei" charset="0"/>
                <a:cs typeface="Microsoft YaHei"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kumimoji="1" lang="zh-CN" altLang="en-US" sz="2800" b="1" dirty="0"/>
              <a:t>系统部署</a:t>
            </a:r>
          </a:p>
        </p:txBody>
      </p:sp>
    </p:spTree>
    <p:extLst>
      <p:ext uri="{BB962C8B-B14F-4D97-AF65-F5344CB8AC3E}">
        <p14:creationId xmlns:p14="http://schemas.microsoft.com/office/powerpoint/2010/main" val="193088109"/>
      </p:ext>
    </p:extLst>
  </p:cSld>
  <p:clrMapOvr>
    <a:masterClrMapping/>
  </p:clrMapOvr>
  <p:transition spd="slow">
    <p:wipe/>
  </p:transition>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3"/>
          </p:nvPr>
        </p:nvSpPr>
        <p:spPr>
          <a:xfrm>
            <a:off x="3943913" y="3099624"/>
            <a:ext cx="8084654" cy="1041761"/>
          </a:xfrm>
        </p:spPr>
        <p:txBody>
          <a:bodyPr/>
          <a:lstStyle/>
          <a:p>
            <a:r>
              <a:rPr kumimoji="1" lang="en-US" altLang="zh-CN" dirty="0"/>
              <a:t>THANK</a:t>
            </a:r>
            <a:r>
              <a:rPr kumimoji="1" lang="zh-CN" altLang="en-US" dirty="0"/>
              <a:t> </a:t>
            </a:r>
            <a:r>
              <a:rPr kumimoji="1" lang="en-US" altLang="zh-CN" dirty="0"/>
              <a:t>YOU!</a:t>
            </a:r>
            <a:endParaRPr kumimoji="1" lang="zh-CN" altLang="en-US" dirty="0"/>
          </a:p>
        </p:txBody>
      </p:sp>
    </p:spTree>
    <p:extLst>
      <p:ext uri="{BB962C8B-B14F-4D97-AF65-F5344CB8AC3E}">
        <p14:creationId xmlns:p14="http://schemas.microsoft.com/office/powerpoint/2010/main" val="83176882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研究背景</a:t>
            </a:r>
          </a:p>
        </p:txBody>
      </p:sp>
      <p:sp>
        <p:nvSpPr>
          <p:cNvPr id="21" name="椭圆 20">
            <a:extLst>
              <a:ext uri="{FF2B5EF4-FFF2-40B4-BE49-F238E27FC236}">
                <a16:creationId xmlns:a16="http://schemas.microsoft.com/office/drawing/2014/main" id="{2AD37646-3411-4193-9E61-F54C5DF80178}"/>
              </a:ext>
            </a:extLst>
          </p:cNvPr>
          <p:cNvSpPr/>
          <p:nvPr/>
        </p:nvSpPr>
        <p:spPr>
          <a:xfrm>
            <a:off x="1132049" y="1713874"/>
            <a:ext cx="1115122" cy="1115122"/>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3600" b="1" dirty="0"/>
              <a:t>01</a:t>
            </a:r>
            <a:endParaRPr kumimoji="1" lang="zh-CN" altLang="en-US" sz="3600" b="1" dirty="0"/>
          </a:p>
        </p:txBody>
      </p:sp>
      <p:sp>
        <p:nvSpPr>
          <p:cNvPr id="23" name="矩形 22">
            <a:extLst>
              <a:ext uri="{FF2B5EF4-FFF2-40B4-BE49-F238E27FC236}">
                <a16:creationId xmlns:a16="http://schemas.microsoft.com/office/drawing/2014/main" id="{027AFA72-7D8E-4C0D-BE96-673735B85835}"/>
              </a:ext>
            </a:extLst>
          </p:cNvPr>
          <p:cNvSpPr/>
          <p:nvPr/>
        </p:nvSpPr>
        <p:spPr>
          <a:xfrm>
            <a:off x="2437778" y="1905181"/>
            <a:ext cx="7572522" cy="670120"/>
          </a:xfrm>
          <a:prstGeom prst="rect">
            <a:avLst/>
          </a:prstGeom>
          <a:solidFill>
            <a:schemeClr val="accent1">
              <a:lumMod val="50000"/>
            </a:schemeClr>
          </a:solidFill>
        </p:spPr>
        <p:txBody>
          <a:bodyPr wrap="none">
            <a:spAutoFit/>
          </a:bodyPr>
          <a:lstStyle/>
          <a:p>
            <a:pPr lvl="0">
              <a:lnSpc>
                <a:spcPct val="130000"/>
              </a:lnSpc>
            </a:pPr>
            <a:r>
              <a:rPr lang="zh-CN" altLang="en-US" sz="3200" b="1" dirty="0">
                <a:solidFill>
                  <a:schemeClr val="bg1"/>
                </a:solidFill>
              </a:rPr>
              <a:t>当前</a:t>
            </a:r>
            <a:r>
              <a:rPr lang="en-US" altLang="zh-CN" sz="3200" b="1" dirty="0">
                <a:solidFill>
                  <a:schemeClr val="bg1"/>
                </a:solidFill>
              </a:rPr>
              <a:t>WebGIS</a:t>
            </a:r>
            <a:r>
              <a:rPr lang="zh-CN" altLang="en-US" sz="3200" b="1" dirty="0">
                <a:solidFill>
                  <a:schemeClr val="bg1"/>
                </a:solidFill>
              </a:rPr>
              <a:t>技术等互联网技术发展迅速</a:t>
            </a:r>
            <a:endParaRPr lang="en-US" altLang="zh-CN" sz="3200" b="1" dirty="0">
              <a:solidFill>
                <a:schemeClr val="bg1"/>
              </a:solidFill>
            </a:endParaRPr>
          </a:p>
        </p:txBody>
      </p:sp>
      <p:sp>
        <p:nvSpPr>
          <p:cNvPr id="25" name="椭圆 24">
            <a:extLst>
              <a:ext uri="{FF2B5EF4-FFF2-40B4-BE49-F238E27FC236}">
                <a16:creationId xmlns:a16="http://schemas.microsoft.com/office/drawing/2014/main" id="{B315263A-44A7-405A-9614-CEA5E37E9213}"/>
              </a:ext>
            </a:extLst>
          </p:cNvPr>
          <p:cNvSpPr/>
          <p:nvPr/>
        </p:nvSpPr>
        <p:spPr>
          <a:xfrm>
            <a:off x="1132049" y="3445988"/>
            <a:ext cx="1115122" cy="1115122"/>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3600" b="1" dirty="0"/>
              <a:t>02</a:t>
            </a:r>
            <a:endParaRPr kumimoji="1" lang="zh-CN" altLang="en-US" sz="3600" b="1" dirty="0"/>
          </a:p>
        </p:txBody>
      </p:sp>
      <p:sp>
        <p:nvSpPr>
          <p:cNvPr id="27" name="矩形 26">
            <a:extLst>
              <a:ext uri="{FF2B5EF4-FFF2-40B4-BE49-F238E27FC236}">
                <a16:creationId xmlns:a16="http://schemas.microsoft.com/office/drawing/2014/main" id="{918E43E2-2A5A-4B08-8A79-C24C6C487BEB}"/>
              </a:ext>
            </a:extLst>
          </p:cNvPr>
          <p:cNvSpPr/>
          <p:nvPr/>
        </p:nvSpPr>
        <p:spPr>
          <a:xfrm>
            <a:off x="2437778" y="3637295"/>
            <a:ext cx="8392041" cy="670120"/>
          </a:xfrm>
          <a:prstGeom prst="rect">
            <a:avLst/>
          </a:prstGeom>
          <a:solidFill>
            <a:schemeClr val="accent1">
              <a:lumMod val="50000"/>
            </a:schemeClr>
          </a:solidFill>
        </p:spPr>
        <p:txBody>
          <a:bodyPr wrap="square">
            <a:spAutoFit/>
          </a:bodyPr>
          <a:lstStyle/>
          <a:p>
            <a:pPr lvl="0">
              <a:lnSpc>
                <a:spcPct val="130000"/>
              </a:lnSpc>
            </a:pPr>
            <a:r>
              <a:rPr lang="zh-CN" altLang="en-US" sz="3200" b="1" dirty="0">
                <a:solidFill>
                  <a:schemeClr val="bg1"/>
                </a:solidFill>
              </a:rPr>
              <a:t>校友是学校的宝贵财富应发挥和利用校友资源</a:t>
            </a:r>
            <a:endParaRPr lang="en-US" altLang="zh-CN" sz="3200" b="1" dirty="0">
              <a:solidFill>
                <a:schemeClr val="bg1"/>
              </a:solidFill>
            </a:endParaRPr>
          </a:p>
        </p:txBody>
      </p:sp>
      <p:sp>
        <p:nvSpPr>
          <p:cNvPr id="33" name="椭圆 32">
            <a:extLst>
              <a:ext uri="{FF2B5EF4-FFF2-40B4-BE49-F238E27FC236}">
                <a16:creationId xmlns:a16="http://schemas.microsoft.com/office/drawing/2014/main" id="{B2B5382F-0F59-4F55-88FE-7F68C1202B5D}"/>
              </a:ext>
            </a:extLst>
          </p:cNvPr>
          <p:cNvSpPr/>
          <p:nvPr/>
        </p:nvSpPr>
        <p:spPr>
          <a:xfrm>
            <a:off x="1132049" y="5178102"/>
            <a:ext cx="1115122" cy="1115122"/>
          </a:xfrm>
          <a:prstGeom prst="ellipse">
            <a:avLst/>
          </a:prstGeom>
          <a:solidFill>
            <a:schemeClr val="accent1">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r>
              <a:rPr kumimoji="1" lang="en-US" altLang="zh-CN" sz="3600" b="1" dirty="0"/>
              <a:t>03</a:t>
            </a:r>
            <a:endParaRPr kumimoji="1" lang="zh-CN" altLang="en-US" sz="1800" b="1" dirty="0"/>
          </a:p>
        </p:txBody>
      </p:sp>
      <p:sp>
        <p:nvSpPr>
          <p:cNvPr id="35" name="矩形 34">
            <a:extLst>
              <a:ext uri="{FF2B5EF4-FFF2-40B4-BE49-F238E27FC236}">
                <a16:creationId xmlns:a16="http://schemas.microsoft.com/office/drawing/2014/main" id="{1DFD6F01-B972-4652-B041-AD468B182C50}"/>
              </a:ext>
            </a:extLst>
          </p:cNvPr>
          <p:cNvSpPr/>
          <p:nvPr/>
        </p:nvSpPr>
        <p:spPr>
          <a:xfrm>
            <a:off x="2437778" y="5369409"/>
            <a:ext cx="8392041" cy="670120"/>
          </a:xfrm>
          <a:prstGeom prst="rect">
            <a:avLst/>
          </a:prstGeom>
          <a:solidFill>
            <a:schemeClr val="accent1">
              <a:lumMod val="50000"/>
            </a:schemeClr>
          </a:solidFill>
        </p:spPr>
        <p:txBody>
          <a:bodyPr wrap="none">
            <a:spAutoFit/>
          </a:bodyPr>
          <a:lstStyle/>
          <a:p>
            <a:pPr lvl="0">
              <a:lnSpc>
                <a:spcPct val="130000"/>
              </a:lnSpc>
            </a:pPr>
            <a:r>
              <a:rPr lang="zh-CN" altLang="en-US" sz="3200" b="1" dirty="0">
                <a:solidFill>
                  <a:schemeClr val="bg1"/>
                </a:solidFill>
              </a:rPr>
              <a:t>各高校需要建立一个功能完善的校友交流平台</a:t>
            </a:r>
            <a:endParaRPr lang="en-US" altLang="zh-CN" sz="3200" b="1" dirty="0">
              <a:solidFill>
                <a:schemeClr val="bg1"/>
              </a:solidFill>
            </a:endParaRPr>
          </a:p>
        </p:txBody>
      </p:sp>
    </p:spTree>
    <p:extLst>
      <p:ext uri="{BB962C8B-B14F-4D97-AF65-F5344CB8AC3E}">
        <p14:creationId xmlns:p14="http://schemas.microsoft.com/office/powerpoint/2010/main" val="51553001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 calcmode="lin" valueType="num">
                                      <p:cBhvr additive="base">
                                        <p:cTn id="7" dur="500" fill="hold"/>
                                        <p:tgtEl>
                                          <p:spTgt spid="25"/>
                                        </p:tgtEl>
                                        <p:attrNameLst>
                                          <p:attrName>ppt_x</p:attrName>
                                        </p:attrNameLst>
                                      </p:cBhvr>
                                      <p:tavLst>
                                        <p:tav tm="0">
                                          <p:val>
                                            <p:strVal val="#ppt_x"/>
                                          </p:val>
                                        </p:tav>
                                        <p:tav tm="100000">
                                          <p:val>
                                            <p:strVal val="#ppt_x"/>
                                          </p:val>
                                        </p:tav>
                                      </p:tavLst>
                                    </p:anim>
                                    <p:anim calcmode="lin" valueType="num">
                                      <p:cBhvr additive="base">
                                        <p:cTn id="8" dur="500" fill="hold"/>
                                        <p:tgtEl>
                                          <p:spTgt spid="25"/>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anim calcmode="lin" valueType="num">
                                      <p:cBhvr additive="base">
                                        <p:cTn id="11" dur="500" fill="hold"/>
                                        <p:tgtEl>
                                          <p:spTgt spid="27"/>
                                        </p:tgtEl>
                                        <p:attrNameLst>
                                          <p:attrName>ppt_x</p:attrName>
                                        </p:attrNameLst>
                                      </p:cBhvr>
                                      <p:tavLst>
                                        <p:tav tm="0">
                                          <p:val>
                                            <p:strVal val="#ppt_x"/>
                                          </p:val>
                                        </p:tav>
                                        <p:tav tm="100000">
                                          <p:val>
                                            <p:strVal val="#ppt_x"/>
                                          </p:val>
                                        </p:tav>
                                      </p:tavLst>
                                    </p:anim>
                                    <p:anim calcmode="lin" valueType="num">
                                      <p:cBhvr additive="base">
                                        <p:cTn id="12" dur="500" fill="hold"/>
                                        <p:tgtEl>
                                          <p:spTgt spid="27"/>
                                        </p:tgtEl>
                                        <p:attrNameLst>
                                          <p:attrName>ppt_y</p:attrName>
                                        </p:attrNameLst>
                                      </p:cBhvr>
                                      <p:tavLst>
                                        <p:tav tm="0">
                                          <p:val>
                                            <p:strVal val="1+#ppt_h/2"/>
                                          </p:val>
                                        </p:tav>
                                        <p:tav tm="100000">
                                          <p:val>
                                            <p:strVal val="#ppt_y"/>
                                          </p:val>
                                        </p:tav>
                                      </p:tavLst>
                                    </p:anim>
                                  </p:childTnLst>
                                </p:cTn>
                              </p:par>
                            </p:childTnLst>
                          </p:cTn>
                        </p:par>
                      </p:childTnLst>
                    </p:cTn>
                  </p:par>
                  <p:par>
                    <p:cTn id="13" fill="hold">
                      <p:stCondLst>
                        <p:cond delay="indefinite"/>
                      </p:stCondLst>
                      <p:childTnLst>
                        <p:par>
                          <p:cTn id="14" fill="hold">
                            <p:stCondLst>
                              <p:cond delay="0"/>
                            </p:stCondLst>
                            <p:childTnLst>
                              <p:par>
                                <p:cTn id="15" presetID="2" presetClass="entr" presetSubtype="4" fill="hold" grpId="0" nodeType="clickEffect">
                                  <p:stCondLst>
                                    <p:cond delay="0"/>
                                  </p:stCondLst>
                                  <p:childTnLst>
                                    <p:set>
                                      <p:cBhvr>
                                        <p:cTn id="16" dur="1" fill="hold">
                                          <p:stCondLst>
                                            <p:cond delay="0"/>
                                          </p:stCondLst>
                                        </p:cTn>
                                        <p:tgtEl>
                                          <p:spTgt spid="33"/>
                                        </p:tgtEl>
                                        <p:attrNameLst>
                                          <p:attrName>style.visibility</p:attrName>
                                        </p:attrNameLst>
                                      </p:cBhvr>
                                      <p:to>
                                        <p:strVal val="visible"/>
                                      </p:to>
                                    </p:set>
                                    <p:anim calcmode="lin" valueType="num">
                                      <p:cBhvr additive="base">
                                        <p:cTn id="17" dur="500" fill="hold"/>
                                        <p:tgtEl>
                                          <p:spTgt spid="33"/>
                                        </p:tgtEl>
                                        <p:attrNameLst>
                                          <p:attrName>ppt_x</p:attrName>
                                        </p:attrNameLst>
                                      </p:cBhvr>
                                      <p:tavLst>
                                        <p:tav tm="0">
                                          <p:val>
                                            <p:strVal val="#ppt_x"/>
                                          </p:val>
                                        </p:tav>
                                        <p:tav tm="100000">
                                          <p:val>
                                            <p:strVal val="#ppt_x"/>
                                          </p:val>
                                        </p:tav>
                                      </p:tavLst>
                                    </p:anim>
                                    <p:anim calcmode="lin" valueType="num">
                                      <p:cBhvr additive="base">
                                        <p:cTn id="18" dur="500" fill="hold"/>
                                        <p:tgtEl>
                                          <p:spTgt spid="33"/>
                                        </p:tgtEl>
                                        <p:attrNameLst>
                                          <p:attrName>ppt_y</p:attrName>
                                        </p:attrNameLst>
                                      </p:cBhvr>
                                      <p:tavLst>
                                        <p:tav tm="0">
                                          <p:val>
                                            <p:strVal val="1+#ppt_h/2"/>
                                          </p:val>
                                        </p:tav>
                                        <p:tav tm="100000">
                                          <p:val>
                                            <p:strVal val="#ppt_y"/>
                                          </p:val>
                                        </p:tav>
                                      </p:tavLst>
                                    </p:anim>
                                  </p:childTnLst>
                                </p:cTn>
                              </p:par>
                              <p:par>
                                <p:cTn id="19" presetID="2" presetClass="entr" presetSubtype="4" fill="hold" grpId="0" nodeType="withEffect">
                                  <p:stCondLst>
                                    <p:cond delay="0"/>
                                  </p:stCondLst>
                                  <p:childTnLst>
                                    <p:set>
                                      <p:cBhvr>
                                        <p:cTn id="20" dur="1" fill="hold">
                                          <p:stCondLst>
                                            <p:cond delay="0"/>
                                          </p:stCondLst>
                                        </p:cTn>
                                        <p:tgtEl>
                                          <p:spTgt spid="35"/>
                                        </p:tgtEl>
                                        <p:attrNameLst>
                                          <p:attrName>style.visibility</p:attrName>
                                        </p:attrNameLst>
                                      </p:cBhvr>
                                      <p:to>
                                        <p:strVal val="visible"/>
                                      </p:to>
                                    </p:set>
                                    <p:anim calcmode="lin" valueType="num">
                                      <p:cBhvr additive="base">
                                        <p:cTn id="21" dur="500" fill="hold"/>
                                        <p:tgtEl>
                                          <p:spTgt spid="35"/>
                                        </p:tgtEl>
                                        <p:attrNameLst>
                                          <p:attrName>ppt_x</p:attrName>
                                        </p:attrNameLst>
                                      </p:cBhvr>
                                      <p:tavLst>
                                        <p:tav tm="0">
                                          <p:val>
                                            <p:strVal val="#ppt_x"/>
                                          </p:val>
                                        </p:tav>
                                        <p:tav tm="100000">
                                          <p:val>
                                            <p:strVal val="#ppt_x"/>
                                          </p:val>
                                        </p:tav>
                                      </p:tavLst>
                                    </p:anim>
                                    <p:anim calcmode="lin" valueType="num">
                                      <p:cBhvr additive="base">
                                        <p:cTn id="22" dur="500" fill="hold"/>
                                        <p:tgtEl>
                                          <p:spTgt spid="3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7" grpId="0" animBg="1"/>
      <p:bldP spid="33" grpId="0" animBg="1"/>
      <p:bldP spid="35"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研究背景</a:t>
            </a:r>
            <a:r>
              <a:rPr kumimoji="1" lang="en-US" altLang="zh-CN" dirty="0"/>
              <a:t>-</a:t>
            </a:r>
            <a:r>
              <a:rPr kumimoji="1" lang="zh-CN" altLang="en-US" dirty="0"/>
              <a:t>国内外现状</a:t>
            </a:r>
          </a:p>
        </p:txBody>
      </p:sp>
      <p:sp>
        <p:nvSpPr>
          <p:cNvPr id="9" name="矩形 8">
            <a:extLst>
              <a:ext uri="{FF2B5EF4-FFF2-40B4-BE49-F238E27FC236}">
                <a16:creationId xmlns:a16="http://schemas.microsoft.com/office/drawing/2014/main" id="{1917BB0F-B236-4839-B6F4-BCD7989E3C98}"/>
              </a:ext>
            </a:extLst>
          </p:cNvPr>
          <p:cNvSpPr/>
          <p:nvPr/>
        </p:nvSpPr>
        <p:spPr>
          <a:xfrm>
            <a:off x="625204" y="2175520"/>
            <a:ext cx="6837128" cy="525657"/>
          </a:xfrm>
          <a:prstGeom prst="rect">
            <a:avLst/>
          </a:prstGeom>
        </p:spPr>
        <p:txBody>
          <a:bodyPr wrap="none">
            <a:spAutoFit/>
          </a:bodyPr>
          <a:lstStyle/>
          <a:p>
            <a:pPr lvl="0">
              <a:lnSpc>
                <a:spcPct val="130000"/>
              </a:lnSpc>
            </a:pPr>
            <a:r>
              <a:rPr lang="en-US" altLang="zh-CN" sz="2400" b="1" dirty="0">
                <a:solidFill>
                  <a:schemeClr val="accent3"/>
                </a:solidFill>
              </a:rPr>
              <a:t>1</a:t>
            </a:r>
            <a:r>
              <a:rPr lang="zh-CN" altLang="en-US" sz="2400" b="1" dirty="0">
                <a:solidFill>
                  <a:schemeClr val="accent3"/>
                </a:solidFill>
              </a:rPr>
              <a:t>、国外大部分高校很早都建立了自己的校友平台</a:t>
            </a:r>
            <a:endParaRPr lang="en-US" altLang="zh-CN" sz="2400" b="1" dirty="0">
              <a:solidFill>
                <a:schemeClr val="accent3"/>
              </a:solidFill>
            </a:endParaRPr>
          </a:p>
        </p:txBody>
      </p:sp>
      <p:sp>
        <p:nvSpPr>
          <p:cNvPr id="10" name="矩形 9">
            <a:extLst>
              <a:ext uri="{FF2B5EF4-FFF2-40B4-BE49-F238E27FC236}">
                <a16:creationId xmlns:a16="http://schemas.microsoft.com/office/drawing/2014/main" id="{46300E9F-FFFE-48BB-A6A1-83E3439B676C}"/>
              </a:ext>
            </a:extLst>
          </p:cNvPr>
          <p:cNvSpPr/>
          <p:nvPr/>
        </p:nvSpPr>
        <p:spPr>
          <a:xfrm>
            <a:off x="625203" y="3064357"/>
            <a:ext cx="6837128" cy="525657"/>
          </a:xfrm>
          <a:prstGeom prst="rect">
            <a:avLst/>
          </a:prstGeom>
        </p:spPr>
        <p:txBody>
          <a:bodyPr wrap="none">
            <a:spAutoFit/>
          </a:bodyPr>
          <a:lstStyle/>
          <a:p>
            <a:pPr lvl="0">
              <a:lnSpc>
                <a:spcPct val="130000"/>
              </a:lnSpc>
            </a:pPr>
            <a:r>
              <a:rPr lang="en-US" altLang="zh-CN" sz="2400" b="1" dirty="0">
                <a:solidFill>
                  <a:schemeClr val="accent3"/>
                </a:solidFill>
              </a:rPr>
              <a:t>2</a:t>
            </a:r>
            <a:r>
              <a:rPr lang="zh-CN" altLang="en-US" sz="2400" b="1" dirty="0">
                <a:solidFill>
                  <a:schemeClr val="accent3"/>
                </a:solidFill>
              </a:rPr>
              <a:t>、国内大部分高校逐渐重视并成立校友相关部门</a:t>
            </a:r>
            <a:endParaRPr lang="en-US" altLang="zh-CN" sz="2400" b="1" dirty="0">
              <a:solidFill>
                <a:schemeClr val="accent3"/>
              </a:solidFill>
            </a:endParaRPr>
          </a:p>
        </p:txBody>
      </p:sp>
      <p:sp>
        <p:nvSpPr>
          <p:cNvPr id="12" name="矩形 11">
            <a:extLst>
              <a:ext uri="{FF2B5EF4-FFF2-40B4-BE49-F238E27FC236}">
                <a16:creationId xmlns:a16="http://schemas.microsoft.com/office/drawing/2014/main" id="{3688D305-E09C-4F3C-9949-C9115BDA2F0A}"/>
              </a:ext>
            </a:extLst>
          </p:cNvPr>
          <p:cNvSpPr/>
          <p:nvPr/>
        </p:nvSpPr>
        <p:spPr>
          <a:xfrm>
            <a:off x="625204" y="3979774"/>
            <a:ext cx="10530447" cy="525657"/>
          </a:xfrm>
          <a:prstGeom prst="rect">
            <a:avLst/>
          </a:prstGeom>
        </p:spPr>
        <p:txBody>
          <a:bodyPr wrap="none">
            <a:spAutoFit/>
          </a:bodyPr>
          <a:lstStyle/>
          <a:p>
            <a:pPr lvl="0">
              <a:lnSpc>
                <a:spcPct val="130000"/>
              </a:lnSpc>
            </a:pPr>
            <a:r>
              <a:rPr lang="en-US" altLang="zh-CN" sz="2400" b="1" dirty="0">
                <a:solidFill>
                  <a:schemeClr val="accent3"/>
                </a:solidFill>
              </a:rPr>
              <a:t>3</a:t>
            </a:r>
            <a:r>
              <a:rPr lang="zh-CN" altLang="en-US" sz="2400" b="1" dirty="0">
                <a:solidFill>
                  <a:schemeClr val="accent3"/>
                </a:solidFill>
              </a:rPr>
              <a:t>、国内存在一些高校创建校友平台更新不及时，运用技术也相对较老等缺点</a:t>
            </a:r>
            <a:endParaRPr lang="en-US" altLang="zh-CN" sz="2400" b="1" dirty="0">
              <a:solidFill>
                <a:schemeClr val="accent3"/>
              </a:solidFill>
            </a:endParaRPr>
          </a:p>
        </p:txBody>
      </p:sp>
      <p:sp>
        <p:nvSpPr>
          <p:cNvPr id="13" name="矩形 12">
            <a:extLst>
              <a:ext uri="{FF2B5EF4-FFF2-40B4-BE49-F238E27FC236}">
                <a16:creationId xmlns:a16="http://schemas.microsoft.com/office/drawing/2014/main" id="{E5761A42-5905-4020-95DD-E93A98A97923}"/>
              </a:ext>
            </a:extLst>
          </p:cNvPr>
          <p:cNvSpPr/>
          <p:nvPr/>
        </p:nvSpPr>
        <p:spPr>
          <a:xfrm>
            <a:off x="625204" y="4895191"/>
            <a:ext cx="6222473" cy="525657"/>
          </a:xfrm>
          <a:prstGeom prst="rect">
            <a:avLst/>
          </a:prstGeom>
        </p:spPr>
        <p:txBody>
          <a:bodyPr wrap="none">
            <a:spAutoFit/>
          </a:bodyPr>
          <a:lstStyle/>
          <a:p>
            <a:pPr lvl="0">
              <a:lnSpc>
                <a:spcPct val="130000"/>
              </a:lnSpc>
            </a:pPr>
            <a:r>
              <a:rPr lang="en-US" altLang="zh-CN" sz="2400" b="1" dirty="0">
                <a:solidFill>
                  <a:schemeClr val="accent3"/>
                </a:solidFill>
              </a:rPr>
              <a:t>3</a:t>
            </a:r>
            <a:r>
              <a:rPr lang="zh-CN" altLang="en-US" sz="2400" b="1" dirty="0">
                <a:solidFill>
                  <a:schemeClr val="accent3"/>
                </a:solidFill>
              </a:rPr>
              <a:t>、国内外很少将</a:t>
            </a:r>
            <a:r>
              <a:rPr lang="en-US" altLang="zh-CN" sz="2400" b="1" dirty="0">
                <a:solidFill>
                  <a:schemeClr val="accent3"/>
                </a:solidFill>
              </a:rPr>
              <a:t>WebGIS</a:t>
            </a:r>
            <a:r>
              <a:rPr lang="zh-CN" altLang="en-US" sz="2400" b="1" dirty="0">
                <a:solidFill>
                  <a:schemeClr val="accent3"/>
                </a:solidFill>
              </a:rPr>
              <a:t>和校友平台相结合</a:t>
            </a:r>
            <a:endParaRPr lang="en-US" altLang="zh-CN" sz="2400" b="1" dirty="0">
              <a:solidFill>
                <a:schemeClr val="accent3"/>
              </a:solidFill>
            </a:endParaRPr>
          </a:p>
        </p:txBody>
      </p:sp>
    </p:spTree>
    <p:extLst>
      <p:ext uri="{BB962C8B-B14F-4D97-AF65-F5344CB8AC3E}">
        <p14:creationId xmlns:p14="http://schemas.microsoft.com/office/powerpoint/2010/main" val="2783844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additive="base">
                                        <p:cTn id="7" dur="500" fill="hold"/>
                                        <p:tgtEl>
                                          <p:spTgt spid="10"/>
                                        </p:tgtEl>
                                        <p:attrNameLst>
                                          <p:attrName>ppt_x</p:attrName>
                                        </p:attrNameLst>
                                      </p:cBhvr>
                                      <p:tavLst>
                                        <p:tav tm="0">
                                          <p:val>
                                            <p:strVal val="#ppt_x"/>
                                          </p:val>
                                        </p:tav>
                                        <p:tav tm="100000">
                                          <p:val>
                                            <p:strVal val="#ppt_x"/>
                                          </p:val>
                                        </p:tav>
                                      </p:tavLst>
                                    </p:anim>
                                    <p:anim calcmode="lin" valueType="num">
                                      <p:cBhvr additive="base">
                                        <p:cTn id="8"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12"/>
                                        </p:tgtEl>
                                        <p:attrNameLst>
                                          <p:attrName>style.visibility</p:attrName>
                                        </p:attrNameLst>
                                      </p:cBhvr>
                                      <p:to>
                                        <p:strVal val="visible"/>
                                      </p:to>
                                    </p:set>
                                    <p:anim calcmode="lin" valueType="num">
                                      <p:cBhvr additive="base">
                                        <p:cTn id="13" dur="500" fill="hold"/>
                                        <p:tgtEl>
                                          <p:spTgt spid="12"/>
                                        </p:tgtEl>
                                        <p:attrNameLst>
                                          <p:attrName>ppt_x</p:attrName>
                                        </p:attrNameLst>
                                      </p:cBhvr>
                                      <p:tavLst>
                                        <p:tav tm="0">
                                          <p:val>
                                            <p:strVal val="#ppt_x"/>
                                          </p:val>
                                        </p:tav>
                                        <p:tav tm="100000">
                                          <p:val>
                                            <p:strVal val="#ppt_x"/>
                                          </p:val>
                                        </p:tav>
                                      </p:tavLst>
                                    </p:anim>
                                    <p:anim calcmode="lin" valueType="num">
                                      <p:cBhvr additive="base">
                                        <p:cTn id="14"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grpId="0" nodeType="clickEffect">
                                  <p:stCondLst>
                                    <p:cond delay="0"/>
                                  </p:stCondLst>
                                  <p:childTnLst>
                                    <p:set>
                                      <p:cBhvr>
                                        <p:cTn id="18" dur="1" fill="hold">
                                          <p:stCondLst>
                                            <p:cond delay="0"/>
                                          </p:stCondLst>
                                        </p:cTn>
                                        <p:tgtEl>
                                          <p:spTgt spid="13"/>
                                        </p:tgtEl>
                                        <p:attrNameLst>
                                          <p:attrName>style.visibility</p:attrName>
                                        </p:attrNameLst>
                                      </p:cBhvr>
                                      <p:to>
                                        <p:strVal val="visible"/>
                                      </p:to>
                                    </p:set>
                                    <p:anim calcmode="lin" valueType="num">
                                      <p:cBhvr additive="base">
                                        <p:cTn id="19" dur="500" fill="hold"/>
                                        <p:tgtEl>
                                          <p:spTgt spid="13"/>
                                        </p:tgtEl>
                                        <p:attrNameLst>
                                          <p:attrName>ppt_x</p:attrName>
                                        </p:attrNameLst>
                                      </p:cBhvr>
                                      <p:tavLst>
                                        <p:tav tm="0">
                                          <p:val>
                                            <p:strVal val="#ppt_x"/>
                                          </p:val>
                                        </p:tav>
                                        <p:tav tm="100000">
                                          <p:val>
                                            <p:strVal val="#ppt_x"/>
                                          </p:val>
                                        </p:tav>
                                      </p:tavLst>
                                    </p:anim>
                                    <p:anim calcmode="lin" valueType="num">
                                      <p:cBhvr additive="base">
                                        <p:cTn id="20" dur="500" fill="hold"/>
                                        <p:tgtEl>
                                          <p:spTgt spid="1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P spid="12" grpId="0"/>
      <p:bldP spid="13"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 研究背景</a:t>
            </a:r>
            <a:r>
              <a:rPr kumimoji="1" lang="en-US" altLang="zh-CN" dirty="0"/>
              <a:t>-</a:t>
            </a:r>
            <a:r>
              <a:rPr kumimoji="1" lang="zh-CN" altLang="en-US" dirty="0"/>
              <a:t>国内外现状</a:t>
            </a:r>
          </a:p>
        </p:txBody>
      </p:sp>
      <p:pic>
        <p:nvPicPr>
          <p:cNvPr id="4" name="图片 3">
            <a:extLst>
              <a:ext uri="{FF2B5EF4-FFF2-40B4-BE49-F238E27FC236}">
                <a16:creationId xmlns:a16="http://schemas.microsoft.com/office/drawing/2014/main" id="{4BED0B2D-147D-464D-B0FD-E03B6ED056FD}"/>
              </a:ext>
            </a:extLst>
          </p:cNvPr>
          <p:cNvPicPr>
            <a:picLocks noChangeAspect="1"/>
          </p:cNvPicPr>
          <p:nvPr/>
        </p:nvPicPr>
        <p:blipFill rotWithShape="1">
          <a:blip r:embed="rId3"/>
          <a:srcRect t="2597"/>
          <a:stretch/>
        </p:blipFill>
        <p:spPr>
          <a:xfrm>
            <a:off x="0" y="979628"/>
            <a:ext cx="12192000" cy="5603724"/>
          </a:xfrm>
          <a:prstGeom prst="rect">
            <a:avLst/>
          </a:prstGeom>
        </p:spPr>
      </p:pic>
      <p:pic>
        <p:nvPicPr>
          <p:cNvPr id="6" name="图片 5">
            <a:extLst>
              <a:ext uri="{FF2B5EF4-FFF2-40B4-BE49-F238E27FC236}">
                <a16:creationId xmlns:a16="http://schemas.microsoft.com/office/drawing/2014/main" id="{ADB22BF4-6B89-4CC8-AFBD-DCE79719BF88}"/>
              </a:ext>
            </a:extLst>
          </p:cNvPr>
          <p:cNvPicPr>
            <a:picLocks noChangeAspect="1"/>
          </p:cNvPicPr>
          <p:nvPr/>
        </p:nvPicPr>
        <p:blipFill>
          <a:blip r:embed="rId4"/>
          <a:stretch>
            <a:fillRect/>
          </a:stretch>
        </p:blipFill>
        <p:spPr>
          <a:xfrm>
            <a:off x="0" y="979628"/>
            <a:ext cx="12192000" cy="5730685"/>
          </a:xfrm>
          <a:prstGeom prst="rect">
            <a:avLst/>
          </a:prstGeom>
        </p:spPr>
      </p:pic>
      <p:pic>
        <p:nvPicPr>
          <p:cNvPr id="8" name="图片 7">
            <a:extLst>
              <a:ext uri="{FF2B5EF4-FFF2-40B4-BE49-F238E27FC236}">
                <a16:creationId xmlns:a16="http://schemas.microsoft.com/office/drawing/2014/main" id="{2FDF1403-52A0-44BF-8384-B756ECB34283}"/>
              </a:ext>
            </a:extLst>
          </p:cNvPr>
          <p:cNvPicPr>
            <a:picLocks noChangeAspect="1"/>
          </p:cNvPicPr>
          <p:nvPr/>
        </p:nvPicPr>
        <p:blipFill>
          <a:blip r:embed="rId5"/>
          <a:stretch>
            <a:fillRect/>
          </a:stretch>
        </p:blipFill>
        <p:spPr>
          <a:xfrm>
            <a:off x="0" y="979628"/>
            <a:ext cx="12192000" cy="5790882"/>
          </a:xfrm>
          <a:prstGeom prst="rect">
            <a:avLst/>
          </a:prstGeom>
        </p:spPr>
      </p:pic>
      <p:pic>
        <p:nvPicPr>
          <p:cNvPr id="16" name="图片 15">
            <a:extLst>
              <a:ext uri="{FF2B5EF4-FFF2-40B4-BE49-F238E27FC236}">
                <a16:creationId xmlns:a16="http://schemas.microsoft.com/office/drawing/2014/main" id="{11D7D9CE-E9D2-40FC-8F4A-C7D3D39C4343}"/>
              </a:ext>
            </a:extLst>
          </p:cNvPr>
          <p:cNvPicPr>
            <a:picLocks noChangeAspect="1"/>
          </p:cNvPicPr>
          <p:nvPr/>
        </p:nvPicPr>
        <p:blipFill rotWithShape="1">
          <a:blip r:embed="rId6"/>
          <a:srcRect t="12983"/>
          <a:stretch/>
        </p:blipFill>
        <p:spPr>
          <a:xfrm>
            <a:off x="0" y="1012708"/>
            <a:ext cx="12192000" cy="5757802"/>
          </a:xfrm>
          <a:prstGeom prst="rect">
            <a:avLst/>
          </a:prstGeom>
        </p:spPr>
      </p:pic>
    </p:spTree>
    <p:extLst>
      <p:ext uri="{BB962C8B-B14F-4D97-AF65-F5344CB8AC3E}">
        <p14:creationId xmlns:p14="http://schemas.microsoft.com/office/powerpoint/2010/main" val="3191255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additive="base">
                                        <p:cTn id="7" dur="500" fill="hold"/>
                                        <p:tgtEl>
                                          <p:spTgt spid="6"/>
                                        </p:tgtEl>
                                        <p:attrNameLst>
                                          <p:attrName>ppt_x</p:attrName>
                                        </p:attrNameLst>
                                      </p:cBhvr>
                                      <p:tavLst>
                                        <p:tav tm="0">
                                          <p:val>
                                            <p:strVal val="#ppt_x"/>
                                          </p:val>
                                        </p:tav>
                                        <p:tav tm="100000">
                                          <p:val>
                                            <p:strVal val="#ppt_x"/>
                                          </p:val>
                                        </p:tav>
                                      </p:tavLst>
                                    </p:anim>
                                    <p:anim calcmode="lin" valueType="num">
                                      <p:cBhvr additive="base">
                                        <p:cTn id="8" dur="500" fill="hold"/>
                                        <p:tgtEl>
                                          <p:spTgt spid="6"/>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nodeType="clickEffect">
                                  <p:stCondLst>
                                    <p:cond delay="0"/>
                                  </p:stCondLst>
                                  <p:childTnLst>
                                    <p:set>
                                      <p:cBhvr>
                                        <p:cTn id="12" dur="1" fill="hold">
                                          <p:stCondLst>
                                            <p:cond delay="0"/>
                                          </p:stCondLst>
                                        </p:cTn>
                                        <p:tgtEl>
                                          <p:spTgt spid="8"/>
                                        </p:tgtEl>
                                        <p:attrNameLst>
                                          <p:attrName>style.visibility</p:attrName>
                                        </p:attrNameLst>
                                      </p:cBhvr>
                                      <p:to>
                                        <p:strVal val="visible"/>
                                      </p:to>
                                    </p:set>
                                    <p:anim calcmode="lin" valueType="num">
                                      <p:cBhvr additive="base">
                                        <p:cTn id="13" dur="500" fill="hold"/>
                                        <p:tgtEl>
                                          <p:spTgt spid="8"/>
                                        </p:tgtEl>
                                        <p:attrNameLst>
                                          <p:attrName>ppt_x</p:attrName>
                                        </p:attrNameLst>
                                      </p:cBhvr>
                                      <p:tavLst>
                                        <p:tav tm="0">
                                          <p:val>
                                            <p:strVal val="#ppt_x"/>
                                          </p:val>
                                        </p:tav>
                                        <p:tav tm="100000">
                                          <p:val>
                                            <p:strVal val="#ppt_x"/>
                                          </p:val>
                                        </p:tav>
                                      </p:tavLst>
                                    </p:anim>
                                    <p:anim calcmode="lin" valueType="num">
                                      <p:cBhvr additive="base">
                                        <p:cTn id="14" dur="500" fill="hold"/>
                                        <p:tgtEl>
                                          <p:spTgt spid="8"/>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2" presetClass="entr" presetSubtype="4"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additive="base">
                                        <p:cTn id="19" dur="500" fill="hold"/>
                                        <p:tgtEl>
                                          <p:spTgt spid="16"/>
                                        </p:tgtEl>
                                        <p:attrNameLst>
                                          <p:attrName>ppt_x</p:attrName>
                                        </p:attrNameLst>
                                      </p:cBhvr>
                                      <p:tavLst>
                                        <p:tav tm="0">
                                          <p:val>
                                            <p:strVal val="#ppt_x"/>
                                          </p:val>
                                        </p:tav>
                                        <p:tav tm="100000">
                                          <p:val>
                                            <p:strVal val="#ppt_x"/>
                                          </p:val>
                                        </p:tav>
                                      </p:tavLst>
                                    </p:anim>
                                    <p:anim calcmode="lin" valueType="num">
                                      <p:cBhvr additive="base">
                                        <p:cTn id="20" dur="500" fill="hold"/>
                                        <p:tgtEl>
                                          <p:spTgt spid="16"/>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01</a:t>
            </a:r>
            <a:r>
              <a:rPr kumimoji="1" lang="zh-CN" altLang="en-US" dirty="0"/>
              <a:t>问题定义</a:t>
            </a:r>
          </a:p>
        </p:txBody>
      </p:sp>
      <p:sp>
        <p:nvSpPr>
          <p:cNvPr id="3" name="同心圆 2"/>
          <p:cNvSpPr/>
          <p:nvPr/>
        </p:nvSpPr>
        <p:spPr>
          <a:xfrm>
            <a:off x="873245" y="1373251"/>
            <a:ext cx="2860433" cy="2860433"/>
          </a:xfrm>
          <a:prstGeom prst="donut">
            <a:avLst>
              <a:gd name="adj" fmla="val 10269"/>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4" name="同心圆 3"/>
          <p:cNvSpPr/>
          <p:nvPr/>
        </p:nvSpPr>
        <p:spPr>
          <a:xfrm>
            <a:off x="3454656" y="1373251"/>
            <a:ext cx="2860433" cy="2860433"/>
          </a:xfrm>
          <a:prstGeom prst="donut">
            <a:avLst>
              <a:gd name="adj" fmla="val 10269"/>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5" name="同心圆 4"/>
          <p:cNvSpPr/>
          <p:nvPr/>
        </p:nvSpPr>
        <p:spPr>
          <a:xfrm>
            <a:off x="6036066" y="1373251"/>
            <a:ext cx="2860433" cy="2860433"/>
          </a:xfrm>
          <a:prstGeom prst="donut">
            <a:avLst>
              <a:gd name="adj" fmla="val 10269"/>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6" name="同心圆 5"/>
          <p:cNvSpPr/>
          <p:nvPr/>
        </p:nvSpPr>
        <p:spPr>
          <a:xfrm>
            <a:off x="8613518" y="1381455"/>
            <a:ext cx="2860433" cy="2860433"/>
          </a:xfrm>
          <a:prstGeom prst="donut">
            <a:avLst>
              <a:gd name="adj" fmla="val 10269"/>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8" name="空心弧 7"/>
          <p:cNvSpPr/>
          <p:nvPr/>
        </p:nvSpPr>
        <p:spPr>
          <a:xfrm>
            <a:off x="874774" y="1373251"/>
            <a:ext cx="2860433" cy="2860433"/>
          </a:xfrm>
          <a:prstGeom prst="blockArc">
            <a:avLst>
              <a:gd name="adj1" fmla="val 10800000"/>
              <a:gd name="adj2" fmla="val 2"/>
              <a:gd name="adj3" fmla="val 10054"/>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9" name="空心弧 8"/>
          <p:cNvSpPr/>
          <p:nvPr/>
        </p:nvSpPr>
        <p:spPr>
          <a:xfrm rot="10800000">
            <a:off x="3456071" y="1361676"/>
            <a:ext cx="2860433" cy="2860433"/>
          </a:xfrm>
          <a:prstGeom prst="blockArc">
            <a:avLst>
              <a:gd name="adj1" fmla="val 10800000"/>
              <a:gd name="adj2" fmla="val 2"/>
              <a:gd name="adj3" fmla="val 10054"/>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0" name="空心弧 9"/>
          <p:cNvSpPr/>
          <p:nvPr/>
        </p:nvSpPr>
        <p:spPr>
          <a:xfrm>
            <a:off x="6026020" y="1385124"/>
            <a:ext cx="2860433" cy="2860433"/>
          </a:xfrm>
          <a:prstGeom prst="blockArc">
            <a:avLst>
              <a:gd name="adj1" fmla="val 10800000"/>
              <a:gd name="adj2" fmla="val 2"/>
              <a:gd name="adj3" fmla="val 10054"/>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1" name="空心弧 10"/>
          <p:cNvSpPr/>
          <p:nvPr/>
        </p:nvSpPr>
        <p:spPr>
          <a:xfrm rot="10800000">
            <a:off x="8606129" y="1379742"/>
            <a:ext cx="2860433" cy="2860433"/>
          </a:xfrm>
          <a:prstGeom prst="blockArc">
            <a:avLst>
              <a:gd name="adj1" fmla="val 10800000"/>
              <a:gd name="adj2" fmla="val 2"/>
              <a:gd name="adj3" fmla="val 10054"/>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solidFill>
                <a:schemeClr val="tx1"/>
              </a:solidFill>
            </a:endParaRPr>
          </a:p>
        </p:txBody>
      </p:sp>
      <p:sp>
        <p:nvSpPr>
          <p:cNvPr id="12" name="文本框 8"/>
          <p:cNvSpPr txBox="1"/>
          <p:nvPr/>
        </p:nvSpPr>
        <p:spPr>
          <a:xfrm>
            <a:off x="936988" y="4470210"/>
            <a:ext cx="2517668" cy="1422954"/>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0" marR="0" lvl="0" indent="0" algn="l" defTabSz="914377" rtl="0" eaLnBrk="1" fontAlgn="auto" latinLnBrk="0" hangingPunct="1">
              <a:lnSpc>
                <a:spcPct val="150000"/>
              </a:lnSpc>
              <a:spcBef>
                <a:spcPts val="0"/>
              </a:spcBef>
              <a:spcAft>
                <a:spcPts val="0"/>
              </a:spcAft>
              <a:buClrTx/>
              <a:buSzTx/>
              <a:buFontTx/>
              <a:buNone/>
              <a:tabLst/>
              <a:defRPr/>
            </a:pPr>
            <a:r>
              <a:rPr lang="zh-CN" altLang="en-US" sz="2000" b="1" dirty="0">
                <a:solidFill>
                  <a:schemeClr val="accent3">
                    <a:lumMod val="75000"/>
                  </a:schemeClr>
                </a:solidFill>
              </a:rPr>
              <a:t>毕业生通过地图浏览、地图分析和校友查找等功能查找相关校友。</a:t>
            </a:r>
            <a:endParaRPr lang="en-US" altLang="zh-CN" sz="2000" b="1" dirty="0">
              <a:solidFill>
                <a:schemeClr val="accent3">
                  <a:lumMod val="75000"/>
                </a:schemeClr>
              </a:solidFill>
            </a:endParaRPr>
          </a:p>
        </p:txBody>
      </p:sp>
      <p:sp>
        <p:nvSpPr>
          <p:cNvPr id="13" name="矩形 12"/>
          <p:cNvSpPr/>
          <p:nvPr/>
        </p:nvSpPr>
        <p:spPr>
          <a:xfrm>
            <a:off x="1717827" y="2635742"/>
            <a:ext cx="1209755" cy="453457"/>
          </a:xfrm>
          <a:prstGeom prst="rect">
            <a:avLst/>
          </a:prstGeom>
        </p:spPr>
        <p:txBody>
          <a:bodyPr wrap="none">
            <a:spAutoFit/>
          </a:bodyPr>
          <a:lstStyle/>
          <a:p>
            <a:pPr lvl="0">
              <a:lnSpc>
                <a:spcPct val="130000"/>
              </a:lnSpc>
            </a:pPr>
            <a:r>
              <a:rPr lang="en-US" altLang="zh-CN" sz="2000" b="1" dirty="0" err="1">
                <a:solidFill>
                  <a:schemeClr val="accent3">
                    <a:lumMod val="75000"/>
                  </a:schemeClr>
                </a:solidFill>
              </a:rPr>
              <a:t>WebGIS</a:t>
            </a:r>
            <a:endParaRPr lang="zh-CN" altLang="en-US" sz="2000" b="1" dirty="0">
              <a:solidFill>
                <a:schemeClr val="accent3">
                  <a:lumMod val="75000"/>
                </a:schemeClr>
              </a:solidFill>
            </a:endParaRPr>
          </a:p>
        </p:txBody>
      </p:sp>
      <p:sp>
        <p:nvSpPr>
          <p:cNvPr id="15" name="矩形 14"/>
          <p:cNvSpPr/>
          <p:nvPr/>
        </p:nvSpPr>
        <p:spPr>
          <a:xfrm>
            <a:off x="3783566" y="4472133"/>
            <a:ext cx="2312434" cy="1653786"/>
          </a:xfrm>
          <a:prstGeom prst="rect">
            <a:avLst/>
          </a:prstGeom>
        </p:spPr>
        <p:txBody>
          <a:bodyPr wrap="square">
            <a:spAutoFit/>
          </a:bodyPr>
          <a:lstStyle/>
          <a:p>
            <a:pPr lvl="0">
              <a:lnSpc>
                <a:spcPct val="130000"/>
              </a:lnSpc>
            </a:pPr>
            <a:r>
              <a:rPr lang="zh-CN" altLang="en-US" sz="2000" b="1" dirty="0">
                <a:solidFill>
                  <a:schemeClr val="accent3">
                    <a:lumMod val="75000"/>
                  </a:schemeClr>
                </a:solidFill>
              </a:rPr>
              <a:t>毕业生通过登陆功能进行登陆系统和对自己个人信息进行管理。</a:t>
            </a:r>
          </a:p>
        </p:txBody>
      </p:sp>
      <p:sp>
        <p:nvSpPr>
          <p:cNvPr id="17" name="矩形 16"/>
          <p:cNvSpPr/>
          <p:nvPr/>
        </p:nvSpPr>
        <p:spPr>
          <a:xfrm>
            <a:off x="6315089" y="4506603"/>
            <a:ext cx="2422257" cy="2053896"/>
          </a:xfrm>
          <a:prstGeom prst="rect">
            <a:avLst/>
          </a:prstGeom>
        </p:spPr>
        <p:txBody>
          <a:bodyPr wrap="square">
            <a:spAutoFit/>
          </a:bodyPr>
          <a:lstStyle/>
          <a:p>
            <a:pPr lvl="0">
              <a:lnSpc>
                <a:spcPct val="130000"/>
              </a:lnSpc>
            </a:pPr>
            <a:r>
              <a:rPr lang="zh-CN" altLang="en-US" sz="2000" b="1" dirty="0">
                <a:solidFill>
                  <a:schemeClr val="accent3">
                    <a:lumMod val="75000"/>
                  </a:schemeClr>
                </a:solidFill>
              </a:rPr>
              <a:t>毕业生通过论坛功能进行浏览帖子和回复帖子，通过实时聊天功能进行好友之间实时聊天</a:t>
            </a:r>
            <a:endParaRPr lang="en-US" altLang="zh-CN" sz="2000" b="1" dirty="0">
              <a:solidFill>
                <a:schemeClr val="accent3">
                  <a:lumMod val="75000"/>
                </a:schemeClr>
              </a:solidFill>
            </a:endParaRPr>
          </a:p>
        </p:txBody>
      </p:sp>
      <p:sp>
        <p:nvSpPr>
          <p:cNvPr id="19" name="矩形 18"/>
          <p:cNvSpPr/>
          <p:nvPr/>
        </p:nvSpPr>
        <p:spPr>
          <a:xfrm>
            <a:off x="8896499" y="4506603"/>
            <a:ext cx="2422257" cy="1253677"/>
          </a:xfrm>
          <a:prstGeom prst="rect">
            <a:avLst/>
          </a:prstGeom>
        </p:spPr>
        <p:txBody>
          <a:bodyPr wrap="square">
            <a:spAutoFit/>
          </a:bodyPr>
          <a:lstStyle/>
          <a:p>
            <a:pPr lvl="0">
              <a:lnSpc>
                <a:spcPct val="130000"/>
              </a:lnSpc>
            </a:pPr>
            <a:r>
              <a:rPr lang="zh-CN" altLang="en-US" sz="2000" b="1" dirty="0">
                <a:solidFill>
                  <a:schemeClr val="accent3">
                    <a:lumMod val="75000"/>
                  </a:schemeClr>
                </a:solidFill>
              </a:rPr>
              <a:t>学校通过后台管理对毕业生进行管理分析等功能。</a:t>
            </a:r>
            <a:endParaRPr lang="en-US" altLang="zh-CN" sz="2000" b="1" dirty="0">
              <a:solidFill>
                <a:schemeClr val="accent3">
                  <a:lumMod val="75000"/>
                </a:schemeClr>
              </a:solidFill>
            </a:endParaRPr>
          </a:p>
        </p:txBody>
      </p:sp>
      <p:sp>
        <p:nvSpPr>
          <p:cNvPr id="54" name="矩形 53">
            <a:extLst>
              <a:ext uri="{FF2B5EF4-FFF2-40B4-BE49-F238E27FC236}">
                <a16:creationId xmlns:a16="http://schemas.microsoft.com/office/drawing/2014/main" id="{0EFCDB46-E002-4D6F-AFA9-E8448C94A957}"/>
              </a:ext>
            </a:extLst>
          </p:cNvPr>
          <p:cNvSpPr/>
          <p:nvPr/>
        </p:nvSpPr>
        <p:spPr>
          <a:xfrm>
            <a:off x="9481828" y="2576736"/>
            <a:ext cx="1210588" cy="453457"/>
          </a:xfrm>
          <a:prstGeom prst="rect">
            <a:avLst/>
          </a:prstGeom>
        </p:spPr>
        <p:txBody>
          <a:bodyPr wrap="none">
            <a:spAutoFit/>
          </a:bodyPr>
          <a:lstStyle/>
          <a:p>
            <a:pPr lvl="0">
              <a:lnSpc>
                <a:spcPct val="130000"/>
              </a:lnSpc>
            </a:pPr>
            <a:r>
              <a:rPr lang="zh-CN" altLang="en-US" sz="2000" b="1" dirty="0">
                <a:solidFill>
                  <a:schemeClr val="accent3">
                    <a:lumMod val="75000"/>
                  </a:schemeClr>
                </a:solidFill>
              </a:rPr>
              <a:t>管理系统</a:t>
            </a:r>
          </a:p>
        </p:txBody>
      </p:sp>
      <p:sp>
        <p:nvSpPr>
          <p:cNvPr id="55" name="矩形 54">
            <a:extLst>
              <a:ext uri="{FF2B5EF4-FFF2-40B4-BE49-F238E27FC236}">
                <a16:creationId xmlns:a16="http://schemas.microsoft.com/office/drawing/2014/main" id="{DDA4776F-B876-48A1-A322-663DA5966D88}"/>
              </a:ext>
            </a:extLst>
          </p:cNvPr>
          <p:cNvSpPr/>
          <p:nvPr/>
        </p:nvSpPr>
        <p:spPr>
          <a:xfrm>
            <a:off x="6944677" y="2576735"/>
            <a:ext cx="1210588" cy="453457"/>
          </a:xfrm>
          <a:prstGeom prst="rect">
            <a:avLst/>
          </a:prstGeom>
        </p:spPr>
        <p:txBody>
          <a:bodyPr wrap="none">
            <a:spAutoFit/>
          </a:bodyPr>
          <a:lstStyle/>
          <a:p>
            <a:pPr lvl="0">
              <a:lnSpc>
                <a:spcPct val="130000"/>
              </a:lnSpc>
            </a:pPr>
            <a:r>
              <a:rPr lang="zh-CN" altLang="en-US" sz="2000" b="1" dirty="0">
                <a:solidFill>
                  <a:schemeClr val="accent3">
                    <a:lumMod val="75000"/>
                  </a:schemeClr>
                </a:solidFill>
              </a:rPr>
              <a:t>交流系统</a:t>
            </a:r>
          </a:p>
        </p:txBody>
      </p:sp>
      <p:sp>
        <p:nvSpPr>
          <p:cNvPr id="56" name="矩形 55">
            <a:extLst>
              <a:ext uri="{FF2B5EF4-FFF2-40B4-BE49-F238E27FC236}">
                <a16:creationId xmlns:a16="http://schemas.microsoft.com/office/drawing/2014/main" id="{0C123319-AE7C-4426-872B-4B340624810B}"/>
              </a:ext>
            </a:extLst>
          </p:cNvPr>
          <p:cNvSpPr/>
          <p:nvPr/>
        </p:nvSpPr>
        <p:spPr>
          <a:xfrm>
            <a:off x="4319007" y="2576738"/>
            <a:ext cx="1210588" cy="453457"/>
          </a:xfrm>
          <a:prstGeom prst="rect">
            <a:avLst/>
          </a:prstGeom>
        </p:spPr>
        <p:txBody>
          <a:bodyPr wrap="none">
            <a:spAutoFit/>
          </a:bodyPr>
          <a:lstStyle/>
          <a:p>
            <a:pPr lvl="0">
              <a:lnSpc>
                <a:spcPct val="130000"/>
              </a:lnSpc>
            </a:pPr>
            <a:r>
              <a:rPr lang="zh-CN" altLang="en-US" sz="2000" b="1" dirty="0">
                <a:solidFill>
                  <a:schemeClr val="accent3">
                    <a:lumMod val="75000"/>
                  </a:schemeClr>
                </a:solidFill>
              </a:rPr>
              <a:t>校友系统</a:t>
            </a:r>
          </a:p>
        </p:txBody>
      </p:sp>
    </p:spTree>
    <p:extLst>
      <p:ext uri="{BB962C8B-B14F-4D97-AF65-F5344CB8AC3E}">
        <p14:creationId xmlns:p14="http://schemas.microsoft.com/office/powerpoint/2010/main" val="6010279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dirty="0"/>
              <a:t>02</a:t>
            </a:r>
            <a:r>
              <a:rPr kumimoji="1" lang="zh-CN" altLang="en-US" dirty="0"/>
              <a:t> 可行性分析</a:t>
            </a:r>
          </a:p>
        </p:txBody>
      </p:sp>
      <p:pic>
        <p:nvPicPr>
          <p:cNvPr id="8" name="图片 7"/>
          <p:cNvPicPr>
            <a:picLocks noChangeAspect="1"/>
          </p:cNvPicPr>
          <p:nvPr/>
        </p:nvPicPr>
        <p:blipFill>
          <a:blip r:embed="rId2"/>
          <a:stretch>
            <a:fillRect/>
          </a:stretch>
        </p:blipFill>
        <p:spPr>
          <a:xfrm>
            <a:off x="930166" y="1749157"/>
            <a:ext cx="3300312" cy="1855519"/>
          </a:xfrm>
          <a:prstGeom prst="rect">
            <a:avLst/>
          </a:prstGeom>
        </p:spPr>
      </p:pic>
      <p:sp>
        <p:nvSpPr>
          <p:cNvPr id="18" name="矩形 17"/>
          <p:cNvSpPr/>
          <p:nvPr/>
        </p:nvSpPr>
        <p:spPr>
          <a:xfrm>
            <a:off x="930166" y="3604676"/>
            <a:ext cx="3300312" cy="255375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dirty="0"/>
              <a:t>后端技术可行性：</a:t>
            </a:r>
            <a:endParaRPr kumimoji="1" lang="en-US" altLang="zh-CN" dirty="0"/>
          </a:p>
          <a:p>
            <a:r>
              <a:rPr kumimoji="1" lang="en-US" altLang="zh-CN" dirty="0"/>
              <a:t>1</a:t>
            </a:r>
            <a:r>
              <a:rPr kumimoji="1" lang="zh-CN" altLang="en-US" dirty="0"/>
              <a:t>、通过</a:t>
            </a:r>
            <a:r>
              <a:rPr kumimoji="1" lang="en-US" altLang="zh-CN" dirty="0"/>
              <a:t>SSM</a:t>
            </a:r>
            <a:r>
              <a:rPr kumimoji="1" lang="zh-CN" altLang="en-US" dirty="0"/>
              <a:t>框架便可以对后端程序进行快速开发。</a:t>
            </a:r>
            <a:endParaRPr kumimoji="1" lang="en-US" altLang="zh-CN" dirty="0"/>
          </a:p>
          <a:p>
            <a:r>
              <a:rPr kumimoji="1" lang="en-US" altLang="zh-CN" dirty="0"/>
              <a:t>2</a:t>
            </a:r>
            <a:r>
              <a:rPr kumimoji="1" lang="zh-CN" altLang="en-US" dirty="0"/>
              <a:t>、数据库采用</a:t>
            </a:r>
            <a:r>
              <a:rPr kumimoji="1" lang="en-US" altLang="zh-CN" dirty="0" err="1"/>
              <a:t>mysql</a:t>
            </a:r>
            <a:r>
              <a:rPr kumimoji="1" lang="zh-CN" altLang="en-US" dirty="0"/>
              <a:t>配合连接池可满足日常访问量。</a:t>
            </a:r>
            <a:endParaRPr kumimoji="1" lang="en-US" altLang="zh-CN" dirty="0"/>
          </a:p>
          <a:p>
            <a:r>
              <a:rPr kumimoji="1" lang="en-US" altLang="zh-CN" dirty="0"/>
              <a:t>3</a:t>
            </a:r>
            <a:r>
              <a:rPr kumimoji="1" lang="zh-CN" altLang="en-US" dirty="0"/>
              <a:t>、通过增加服务器数量和配置以及对服务器及时备份可保证程序运行过程中的稳定。</a:t>
            </a:r>
          </a:p>
        </p:txBody>
      </p:sp>
      <p:pic>
        <p:nvPicPr>
          <p:cNvPr id="23" name="图片 22"/>
          <p:cNvPicPr>
            <a:picLocks noChangeAspect="1"/>
          </p:cNvPicPr>
          <p:nvPr/>
        </p:nvPicPr>
        <p:blipFill>
          <a:blip r:embed="rId2"/>
          <a:stretch>
            <a:fillRect/>
          </a:stretch>
        </p:blipFill>
        <p:spPr>
          <a:xfrm>
            <a:off x="4466626" y="1749157"/>
            <a:ext cx="3300312" cy="1855519"/>
          </a:xfrm>
          <a:prstGeom prst="rect">
            <a:avLst/>
          </a:prstGeom>
        </p:spPr>
      </p:pic>
      <p:grpSp>
        <p:nvGrpSpPr>
          <p:cNvPr id="24" name="组 23"/>
          <p:cNvGrpSpPr/>
          <p:nvPr/>
        </p:nvGrpSpPr>
        <p:grpSpPr>
          <a:xfrm>
            <a:off x="4466626" y="3604676"/>
            <a:ext cx="3300312" cy="2553753"/>
            <a:chOff x="930166" y="3604676"/>
            <a:chExt cx="3300312" cy="2553753"/>
          </a:xfrm>
        </p:grpSpPr>
        <p:sp>
          <p:nvSpPr>
            <p:cNvPr id="25" name="矩形 24"/>
            <p:cNvSpPr/>
            <p:nvPr/>
          </p:nvSpPr>
          <p:spPr>
            <a:xfrm>
              <a:off x="930166" y="3604676"/>
              <a:ext cx="3300312" cy="255375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kumimoji="1" lang="zh-CN" altLang="en-US"/>
            </a:p>
          </p:txBody>
        </p:sp>
        <p:sp>
          <p:nvSpPr>
            <p:cNvPr id="26" name="文本框 8"/>
            <p:cNvSpPr txBox="1"/>
            <p:nvPr/>
          </p:nvSpPr>
          <p:spPr>
            <a:xfrm>
              <a:off x="1034112" y="3755090"/>
              <a:ext cx="3092420" cy="308995"/>
            </a:xfrm>
            <a:prstGeom prst="rect">
              <a:avLst/>
            </a:prstGeom>
            <a:noFill/>
          </p:spPr>
          <p:txBody>
            <a:bodyPr wrap="square" rtlCol="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marL="285750" indent="-285750">
                <a:lnSpc>
                  <a:spcPct val="130000"/>
                </a:lnSpc>
                <a:buFont typeface="Arial" charset="0"/>
                <a:buChar char="•"/>
              </a:pPr>
              <a:endParaRPr lang="zh-CN" altLang="en-US" sz="1200" dirty="0">
                <a:solidFill>
                  <a:schemeClr val="bg1"/>
                </a:solidFill>
                <a:latin typeface="+mn-ea"/>
              </a:endParaRPr>
            </a:p>
          </p:txBody>
        </p:sp>
      </p:grpSp>
      <p:pic>
        <p:nvPicPr>
          <p:cNvPr id="28" name="图片 27"/>
          <p:cNvPicPr>
            <a:picLocks noChangeAspect="1"/>
          </p:cNvPicPr>
          <p:nvPr/>
        </p:nvPicPr>
        <p:blipFill>
          <a:blip r:embed="rId2"/>
          <a:stretch>
            <a:fillRect/>
          </a:stretch>
        </p:blipFill>
        <p:spPr>
          <a:xfrm>
            <a:off x="8003086" y="1749157"/>
            <a:ext cx="3300312" cy="1855519"/>
          </a:xfrm>
          <a:prstGeom prst="rect">
            <a:avLst/>
          </a:prstGeom>
        </p:spPr>
      </p:pic>
      <p:sp>
        <p:nvSpPr>
          <p:cNvPr id="30" name="矩形 29"/>
          <p:cNvSpPr/>
          <p:nvPr/>
        </p:nvSpPr>
        <p:spPr>
          <a:xfrm>
            <a:off x="8003086" y="3604676"/>
            <a:ext cx="3300312" cy="255375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dirty="0"/>
              <a:t>地图服务技术分析：</a:t>
            </a:r>
            <a:endParaRPr kumimoji="1" lang="en-US" altLang="zh-CN" dirty="0"/>
          </a:p>
          <a:p>
            <a:r>
              <a:rPr kumimoji="1" lang="en-US" altLang="zh-CN" dirty="0"/>
              <a:t>1</a:t>
            </a:r>
            <a:r>
              <a:rPr kumimoji="1" lang="zh-CN" altLang="en-US" dirty="0"/>
              <a:t>、通过</a:t>
            </a:r>
            <a:r>
              <a:rPr kumimoji="1" lang="en-US" altLang="zh-CN" dirty="0" err="1"/>
              <a:t>openlayers</a:t>
            </a:r>
            <a:r>
              <a:rPr kumimoji="1" lang="zh-CN" altLang="en-US" dirty="0"/>
              <a:t>可以对地图服务进行展示。</a:t>
            </a:r>
            <a:endParaRPr kumimoji="1" lang="en-US" altLang="zh-CN" dirty="0"/>
          </a:p>
          <a:p>
            <a:r>
              <a:rPr kumimoji="1" lang="en-US" altLang="zh-CN" dirty="0"/>
              <a:t>2</a:t>
            </a:r>
            <a:r>
              <a:rPr kumimoji="1" lang="zh-CN" altLang="en-US" dirty="0"/>
              <a:t>、通过</a:t>
            </a:r>
            <a:r>
              <a:rPr kumimoji="1" lang="en-US" altLang="zh-CN" dirty="0" err="1"/>
              <a:t>geoserver</a:t>
            </a:r>
            <a:r>
              <a:rPr kumimoji="1" lang="zh-CN" altLang="en-US" dirty="0"/>
              <a:t>可以对地图服务进行发布。</a:t>
            </a:r>
            <a:endParaRPr kumimoji="1" lang="en-US" altLang="zh-CN" dirty="0"/>
          </a:p>
          <a:p>
            <a:r>
              <a:rPr kumimoji="1" lang="en-US" altLang="zh-CN" dirty="0"/>
              <a:t>3</a:t>
            </a:r>
            <a:r>
              <a:rPr kumimoji="1" lang="zh-CN" altLang="en-US" dirty="0"/>
              <a:t>、通过</a:t>
            </a:r>
            <a:r>
              <a:rPr kumimoji="1" lang="en-US" altLang="zh-CN" dirty="0" err="1"/>
              <a:t>postgresql</a:t>
            </a:r>
            <a:r>
              <a:rPr kumimoji="1" lang="zh-CN" altLang="en-US" dirty="0"/>
              <a:t>可以对地图数据进行存储。</a:t>
            </a:r>
          </a:p>
        </p:txBody>
      </p:sp>
      <p:pic>
        <p:nvPicPr>
          <p:cNvPr id="6" name="图片 5">
            <a:extLst>
              <a:ext uri="{FF2B5EF4-FFF2-40B4-BE49-F238E27FC236}">
                <a16:creationId xmlns:a16="http://schemas.microsoft.com/office/drawing/2014/main" id="{E38996CD-37A3-4165-B283-A050F75958C5}"/>
              </a:ext>
            </a:extLst>
          </p:cNvPr>
          <p:cNvPicPr>
            <a:picLocks noChangeAspect="1"/>
          </p:cNvPicPr>
          <p:nvPr/>
        </p:nvPicPr>
        <p:blipFill rotWithShape="1">
          <a:blip r:embed="rId3"/>
          <a:srcRect t="7232" r="5627"/>
          <a:stretch/>
        </p:blipFill>
        <p:spPr>
          <a:xfrm>
            <a:off x="930167" y="1749155"/>
            <a:ext cx="3300312" cy="1855519"/>
          </a:xfrm>
          <a:prstGeom prst="rect">
            <a:avLst/>
          </a:prstGeom>
        </p:spPr>
      </p:pic>
      <p:pic>
        <p:nvPicPr>
          <p:cNvPr id="9" name="图片 8">
            <a:extLst>
              <a:ext uri="{FF2B5EF4-FFF2-40B4-BE49-F238E27FC236}">
                <a16:creationId xmlns:a16="http://schemas.microsoft.com/office/drawing/2014/main" id="{108C83EF-D399-40E1-B4CE-2C0CF4BEF175}"/>
              </a:ext>
            </a:extLst>
          </p:cNvPr>
          <p:cNvPicPr>
            <a:picLocks noChangeAspect="1"/>
          </p:cNvPicPr>
          <p:nvPr/>
        </p:nvPicPr>
        <p:blipFill rotWithShape="1">
          <a:blip r:embed="rId4"/>
          <a:srcRect b="13160"/>
          <a:stretch/>
        </p:blipFill>
        <p:spPr>
          <a:xfrm>
            <a:off x="4466625" y="1741119"/>
            <a:ext cx="3300313" cy="1863557"/>
          </a:xfrm>
          <a:prstGeom prst="rect">
            <a:avLst/>
          </a:prstGeom>
        </p:spPr>
      </p:pic>
      <p:sp>
        <p:nvSpPr>
          <p:cNvPr id="27" name="矩形 26">
            <a:extLst>
              <a:ext uri="{FF2B5EF4-FFF2-40B4-BE49-F238E27FC236}">
                <a16:creationId xmlns:a16="http://schemas.microsoft.com/office/drawing/2014/main" id="{21CE2154-29D4-41FB-A977-9B0986BAA9DE}"/>
              </a:ext>
            </a:extLst>
          </p:cNvPr>
          <p:cNvSpPr/>
          <p:nvPr/>
        </p:nvSpPr>
        <p:spPr>
          <a:xfrm>
            <a:off x="4518599" y="3612714"/>
            <a:ext cx="3248339" cy="2553753"/>
          </a:xfrm>
          <a:prstGeom prst="rect">
            <a:avLst/>
          </a:pr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r>
              <a:rPr kumimoji="1" lang="zh-CN" altLang="en-US" dirty="0"/>
              <a:t>前端技术可行性：</a:t>
            </a:r>
            <a:endParaRPr kumimoji="1" lang="en-US" altLang="zh-CN" dirty="0"/>
          </a:p>
          <a:p>
            <a:r>
              <a:rPr kumimoji="1" lang="en-US" altLang="zh-CN" dirty="0"/>
              <a:t>1</a:t>
            </a:r>
            <a:r>
              <a:rPr kumimoji="1" lang="zh-CN" altLang="en-US" dirty="0"/>
              <a:t>、通过</a:t>
            </a:r>
            <a:r>
              <a:rPr kumimoji="1" lang="en-US" altLang="zh-CN" dirty="0"/>
              <a:t>bootstrap</a:t>
            </a:r>
            <a:r>
              <a:rPr kumimoji="1" lang="zh-CN" altLang="en-US" dirty="0"/>
              <a:t>框架可以完成对前端页面的设计开发</a:t>
            </a:r>
            <a:endParaRPr kumimoji="1" lang="en-US" altLang="zh-CN" dirty="0"/>
          </a:p>
          <a:p>
            <a:r>
              <a:rPr kumimoji="1" lang="en-US" altLang="zh-CN" dirty="0"/>
              <a:t>2</a:t>
            </a:r>
            <a:r>
              <a:rPr kumimoji="1" lang="zh-CN" altLang="en-US" dirty="0"/>
              <a:t>、通过</a:t>
            </a:r>
            <a:r>
              <a:rPr kumimoji="1" lang="en-US" altLang="zh-CN" dirty="0" err="1"/>
              <a:t>thymeleaf</a:t>
            </a:r>
            <a:r>
              <a:rPr kumimoji="1" lang="zh-CN" altLang="en-US" dirty="0"/>
              <a:t>模板引擎可已完成前端页面的数据渲染</a:t>
            </a:r>
            <a:endParaRPr kumimoji="1" lang="en-US" altLang="zh-CN" dirty="0"/>
          </a:p>
          <a:p>
            <a:r>
              <a:rPr kumimoji="1" lang="en-US" altLang="zh-CN" dirty="0"/>
              <a:t>3</a:t>
            </a:r>
            <a:r>
              <a:rPr kumimoji="1" lang="zh-CN" altLang="en-US" dirty="0"/>
              <a:t>、通过</a:t>
            </a:r>
            <a:r>
              <a:rPr kumimoji="1" lang="en-US" altLang="zh-CN" dirty="0"/>
              <a:t>ajax</a:t>
            </a:r>
            <a:r>
              <a:rPr kumimoji="1" lang="zh-CN" altLang="en-US" dirty="0"/>
              <a:t>技术可以无刷新 的进行前端后端数据交互</a:t>
            </a:r>
            <a:endParaRPr kumimoji="1" lang="en-US" altLang="zh-CN" dirty="0"/>
          </a:p>
          <a:p>
            <a:r>
              <a:rPr kumimoji="1" lang="en-US" altLang="zh-CN" dirty="0"/>
              <a:t>4</a:t>
            </a:r>
            <a:r>
              <a:rPr kumimoji="1" lang="zh-CN" altLang="en-US" dirty="0"/>
              <a:t>、通过</a:t>
            </a:r>
            <a:r>
              <a:rPr kumimoji="1" lang="en-US" altLang="zh-CN" dirty="0" err="1"/>
              <a:t>echarts</a:t>
            </a:r>
            <a:r>
              <a:rPr kumimoji="1" lang="zh-CN" altLang="en-US" dirty="0"/>
              <a:t>快速构建图表</a:t>
            </a:r>
          </a:p>
        </p:txBody>
      </p:sp>
      <p:pic>
        <p:nvPicPr>
          <p:cNvPr id="11" name="图片 10">
            <a:extLst>
              <a:ext uri="{FF2B5EF4-FFF2-40B4-BE49-F238E27FC236}">
                <a16:creationId xmlns:a16="http://schemas.microsoft.com/office/drawing/2014/main" id="{8ECD9BCC-B5FB-46CD-BADB-1D318F274187}"/>
              </a:ext>
            </a:extLst>
          </p:cNvPr>
          <p:cNvPicPr>
            <a:picLocks noChangeAspect="1"/>
          </p:cNvPicPr>
          <p:nvPr/>
        </p:nvPicPr>
        <p:blipFill>
          <a:blip r:embed="rId5"/>
          <a:stretch>
            <a:fillRect/>
          </a:stretch>
        </p:blipFill>
        <p:spPr>
          <a:xfrm>
            <a:off x="8003084" y="1749157"/>
            <a:ext cx="3300314" cy="793208"/>
          </a:xfrm>
          <a:prstGeom prst="rect">
            <a:avLst/>
          </a:prstGeom>
        </p:spPr>
      </p:pic>
      <p:pic>
        <p:nvPicPr>
          <p:cNvPr id="13" name="图片 12">
            <a:extLst>
              <a:ext uri="{FF2B5EF4-FFF2-40B4-BE49-F238E27FC236}">
                <a16:creationId xmlns:a16="http://schemas.microsoft.com/office/drawing/2014/main" id="{C7C6B845-F7BB-4E26-8704-339A61DE34F6}"/>
              </a:ext>
            </a:extLst>
          </p:cNvPr>
          <p:cNvPicPr>
            <a:picLocks noChangeAspect="1"/>
          </p:cNvPicPr>
          <p:nvPr/>
        </p:nvPicPr>
        <p:blipFill>
          <a:blip r:embed="rId6"/>
          <a:stretch>
            <a:fillRect/>
          </a:stretch>
        </p:blipFill>
        <p:spPr>
          <a:xfrm>
            <a:off x="8011178" y="2514010"/>
            <a:ext cx="3300312" cy="598760"/>
          </a:xfrm>
          <a:prstGeom prst="rect">
            <a:avLst/>
          </a:prstGeom>
        </p:spPr>
      </p:pic>
      <p:pic>
        <p:nvPicPr>
          <p:cNvPr id="16" name="图片 15">
            <a:extLst>
              <a:ext uri="{FF2B5EF4-FFF2-40B4-BE49-F238E27FC236}">
                <a16:creationId xmlns:a16="http://schemas.microsoft.com/office/drawing/2014/main" id="{98430A62-805D-4EFB-8876-6D9578155A53}"/>
              </a:ext>
            </a:extLst>
          </p:cNvPr>
          <p:cNvPicPr>
            <a:picLocks noChangeAspect="1"/>
          </p:cNvPicPr>
          <p:nvPr/>
        </p:nvPicPr>
        <p:blipFill>
          <a:blip r:embed="rId7"/>
          <a:stretch>
            <a:fillRect/>
          </a:stretch>
        </p:blipFill>
        <p:spPr>
          <a:xfrm>
            <a:off x="8011178" y="3092948"/>
            <a:ext cx="3300312" cy="511347"/>
          </a:xfrm>
          <a:prstGeom prst="rect">
            <a:avLst/>
          </a:prstGeom>
        </p:spPr>
      </p:pic>
    </p:spTree>
    <p:extLst>
      <p:ext uri="{BB962C8B-B14F-4D97-AF65-F5344CB8AC3E}">
        <p14:creationId xmlns:p14="http://schemas.microsoft.com/office/powerpoint/2010/main" val="1365611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sz="2800" dirty="0"/>
              <a:t>03</a:t>
            </a:r>
            <a:r>
              <a:rPr kumimoji="1" lang="zh-CN" altLang="en-US" sz="2800" dirty="0"/>
              <a:t> 需求分析</a:t>
            </a:r>
          </a:p>
        </p:txBody>
      </p:sp>
      <p:sp>
        <p:nvSpPr>
          <p:cNvPr id="3" name="矩形: 圆角 2">
            <a:extLst>
              <a:ext uri="{FF2B5EF4-FFF2-40B4-BE49-F238E27FC236}">
                <a16:creationId xmlns:a16="http://schemas.microsoft.com/office/drawing/2014/main" id="{4A1DEEE6-5AB2-47AF-AB2C-A2E5F01DF23C}"/>
              </a:ext>
            </a:extLst>
          </p:cNvPr>
          <p:cNvSpPr/>
          <p:nvPr/>
        </p:nvSpPr>
        <p:spPr>
          <a:xfrm>
            <a:off x="2055922" y="1637337"/>
            <a:ext cx="2854287" cy="504843"/>
          </a:xfrm>
          <a:prstGeom prst="round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en-US" altLang="zh-CN" dirty="0" err="1"/>
              <a:t>WebGIS</a:t>
            </a:r>
            <a:r>
              <a:rPr kumimoji="1" lang="zh-CN" altLang="en-US" dirty="0"/>
              <a:t>校友交流平台</a:t>
            </a:r>
          </a:p>
        </p:txBody>
      </p:sp>
      <p:sp>
        <p:nvSpPr>
          <p:cNvPr id="22" name="矩形: 圆角 21">
            <a:extLst>
              <a:ext uri="{FF2B5EF4-FFF2-40B4-BE49-F238E27FC236}">
                <a16:creationId xmlns:a16="http://schemas.microsoft.com/office/drawing/2014/main" id="{067B1115-35C1-494B-AC66-15E065E16188}"/>
              </a:ext>
            </a:extLst>
          </p:cNvPr>
          <p:cNvSpPr/>
          <p:nvPr/>
        </p:nvSpPr>
        <p:spPr>
          <a:xfrm rot="5400000">
            <a:off x="-741917" y="4238297"/>
            <a:ext cx="2854287" cy="504843"/>
          </a:xfrm>
          <a:prstGeom prst="round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dirty="0"/>
              <a:t>新闻中心</a:t>
            </a:r>
          </a:p>
        </p:txBody>
      </p:sp>
      <p:sp>
        <p:nvSpPr>
          <p:cNvPr id="23" name="矩形: 圆角 22">
            <a:extLst>
              <a:ext uri="{FF2B5EF4-FFF2-40B4-BE49-F238E27FC236}">
                <a16:creationId xmlns:a16="http://schemas.microsoft.com/office/drawing/2014/main" id="{A791F48E-1064-4A1B-8B40-8F09B361F320}"/>
              </a:ext>
            </a:extLst>
          </p:cNvPr>
          <p:cNvSpPr/>
          <p:nvPr/>
        </p:nvSpPr>
        <p:spPr>
          <a:xfrm rot="5400000">
            <a:off x="196190" y="4238297"/>
            <a:ext cx="2854287" cy="504843"/>
          </a:xfrm>
          <a:prstGeom prst="round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dirty="0"/>
              <a:t>班级录</a:t>
            </a:r>
          </a:p>
        </p:txBody>
      </p:sp>
      <p:sp>
        <p:nvSpPr>
          <p:cNvPr id="24" name="矩形: 圆角 23">
            <a:extLst>
              <a:ext uri="{FF2B5EF4-FFF2-40B4-BE49-F238E27FC236}">
                <a16:creationId xmlns:a16="http://schemas.microsoft.com/office/drawing/2014/main" id="{3F36CAAD-8AAB-4A47-BDE3-F8062902F70D}"/>
              </a:ext>
            </a:extLst>
          </p:cNvPr>
          <p:cNvSpPr/>
          <p:nvPr/>
        </p:nvSpPr>
        <p:spPr>
          <a:xfrm rot="5400000">
            <a:off x="1134297" y="4238297"/>
            <a:ext cx="2854287" cy="504843"/>
          </a:xfrm>
          <a:prstGeom prst="round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dirty="0"/>
              <a:t>校友组织</a:t>
            </a:r>
          </a:p>
        </p:txBody>
      </p:sp>
      <p:sp>
        <p:nvSpPr>
          <p:cNvPr id="25" name="矩形: 圆角 24">
            <a:extLst>
              <a:ext uri="{FF2B5EF4-FFF2-40B4-BE49-F238E27FC236}">
                <a16:creationId xmlns:a16="http://schemas.microsoft.com/office/drawing/2014/main" id="{64C15C1E-854D-4E9C-9E2E-0097B3E0F9D4}"/>
              </a:ext>
            </a:extLst>
          </p:cNvPr>
          <p:cNvSpPr/>
          <p:nvPr/>
        </p:nvSpPr>
        <p:spPr>
          <a:xfrm rot="5400000">
            <a:off x="2072404" y="4238297"/>
            <a:ext cx="2854287" cy="504843"/>
          </a:xfrm>
          <a:prstGeom prst="round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dirty="0"/>
              <a:t>校友论坛</a:t>
            </a:r>
          </a:p>
        </p:txBody>
      </p:sp>
      <p:sp>
        <p:nvSpPr>
          <p:cNvPr id="26" name="矩形: 圆角 25">
            <a:extLst>
              <a:ext uri="{FF2B5EF4-FFF2-40B4-BE49-F238E27FC236}">
                <a16:creationId xmlns:a16="http://schemas.microsoft.com/office/drawing/2014/main" id="{A6BD6EFE-38ED-4837-A1F9-045FADA24CC5}"/>
              </a:ext>
            </a:extLst>
          </p:cNvPr>
          <p:cNvSpPr/>
          <p:nvPr/>
        </p:nvSpPr>
        <p:spPr>
          <a:xfrm rot="5400000">
            <a:off x="3010511" y="4238297"/>
            <a:ext cx="2854287" cy="504843"/>
          </a:xfrm>
          <a:prstGeom prst="round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dirty="0"/>
              <a:t>校友地图</a:t>
            </a:r>
          </a:p>
        </p:txBody>
      </p:sp>
      <p:sp>
        <p:nvSpPr>
          <p:cNvPr id="27" name="矩形: 圆角 26">
            <a:extLst>
              <a:ext uri="{FF2B5EF4-FFF2-40B4-BE49-F238E27FC236}">
                <a16:creationId xmlns:a16="http://schemas.microsoft.com/office/drawing/2014/main" id="{3A1ABD1F-8F84-4100-A6D7-69DF08FB7CFC}"/>
              </a:ext>
            </a:extLst>
          </p:cNvPr>
          <p:cNvSpPr/>
          <p:nvPr/>
        </p:nvSpPr>
        <p:spPr>
          <a:xfrm rot="5400000">
            <a:off x="3948618" y="4238297"/>
            <a:ext cx="2854287" cy="504843"/>
          </a:xfrm>
          <a:prstGeom prst="round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dirty="0"/>
              <a:t>校友捐赠</a:t>
            </a:r>
          </a:p>
        </p:txBody>
      </p:sp>
      <p:sp>
        <p:nvSpPr>
          <p:cNvPr id="28" name="矩形: 圆角 27">
            <a:extLst>
              <a:ext uri="{FF2B5EF4-FFF2-40B4-BE49-F238E27FC236}">
                <a16:creationId xmlns:a16="http://schemas.microsoft.com/office/drawing/2014/main" id="{45EE801C-A873-4766-A5F6-8F45A5458809}"/>
              </a:ext>
            </a:extLst>
          </p:cNvPr>
          <p:cNvSpPr/>
          <p:nvPr/>
        </p:nvSpPr>
        <p:spPr>
          <a:xfrm rot="5400000">
            <a:off x="4886723" y="4238297"/>
            <a:ext cx="2854287" cy="504843"/>
          </a:xfrm>
          <a:prstGeom prst="round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vert="vert270" rtlCol="0" anchor="ctr"/>
          <a:lstStyle/>
          <a:p>
            <a:pPr algn="ctr"/>
            <a:r>
              <a:rPr kumimoji="1" lang="zh-CN" altLang="en-US" dirty="0"/>
              <a:t>校友招聘</a:t>
            </a:r>
          </a:p>
        </p:txBody>
      </p:sp>
      <p:cxnSp>
        <p:nvCxnSpPr>
          <p:cNvPr id="7" name="连接符: 肘形 6">
            <a:extLst>
              <a:ext uri="{FF2B5EF4-FFF2-40B4-BE49-F238E27FC236}">
                <a16:creationId xmlns:a16="http://schemas.microsoft.com/office/drawing/2014/main" id="{3FE4609F-32E4-4F09-B567-9359D4CA02BC}"/>
              </a:ext>
            </a:extLst>
          </p:cNvPr>
          <p:cNvCxnSpPr>
            <a:stCxn id="3" idx="2"/>
            <a:endCxn id="22" idx="1"/>
          </p:cNvCxnSpPr>
          <p:nvPr/>
        </p:nvCxnSpPr>
        <p:spPr>
          <a:xfrm rot="5400000">
            <a:off x="1623449" y="1203957"/>
            <a:ext cx="921395" cy="2797840"/>
          </a:xfrm>
          <a:prstGeom prst="bentConnector3">
            <a:avLst/>
          </a:prstGeom>
          <a:ln w="22225"/>
        </p:spPr>
        <p:style>
          <a:lnRef idx="1">
            <a:schemeClr val="accent1"/>
          </a:lnRef>
          <a:fillRef idx="0">
            <a:schemeClr val="accent1"/>
          </a:fillRef>
          <a:effectRef idx="0">
            <a:schemeClr val="accent1"/>
          </a:effectRef>
          <a:fontRef idx="minor">
            <a:schemeClr val="tx1"/>
          </a:fontRef>
        </p:style>
      </p:cxnSp>
      <p:cxnSp>
        <p:nvCxnSpPr>
          <p:cNvPr id="9" name="连接符: 肘形 8">
            <a:extLst>
              <a:ext uri="{FF2B5EF4-FFF2-40B4-BE49-F238E27FC236}">
                <a16:creationId xmlns:a16="http://schemas.microsoft.com/office/drawing/2014/main" id="{8AA14653-9AD2-4CB8-BCE3-55FB95EEF199}"/>
              </a:ext>
            </a:extLst>
          </p:cNvPr>
          <p:cNvCxnSpPr>
            <a:stCxn id="3" idx="2"/>
            <a:endCxn id="23" idx="1"/>
          </p:cNvCxnSpPr>
          <p:nvPr/>
        </p:nvCxnSpPr>
        <p:spPr>
          <a:xfrm rot="5400000">
            <a:off x="2092503" y="1673011"/>
            <a:ext cx="921395" cy="1859733"/>
          </a:xfrm>
          <a:prstGeom prst="bentConnector3">
            <a:avLst/>
          </a:prstGeom>
          <a:ln w="22225"/>
        </p:spPr>
        <p:style>
          <a:lnRef idx="1">
            <a:schemeClr val="accent1"/>
          </a:lnRef>
          <a:fillRef idx="0">
            <a:schemeClr val="accent1"/>
          </a:fillRef>
          <a:effectRef idx="0">
            <a:schemeClr val="accent1"/>
          </a:effectRef>
          <a:fontRef idx="minor">
            <a:schemeClr val="tx1"/>
          </a:fontRef>
        </p:style>
      </p:cxnSp>
      <p:cxnSp>
        <p:nvCxnSpPr>
          <p:cNvPr id="11" name="连接符: 肘形 10">
            <a:extLst>
              <a:ext uri="{FF2B5EF4-FFF2-40B4-BE49-F238E27FC236}">
                <a16:creationId xmlns:a16="http://schemas.microsoft.com/office/drawing/2014/main" id="{CF6375A6-5E20-4A27-B52C-3175C642DD2E}"/>
              </a:ext>
            </a:extLst>
          </p:cNvPr>
          <p:cNvCxnSpPr>
            <a:stCxn id="3" idx="2"/>
            <a:endCxn id="24" idx="1"/>
          </p:cNvCxnSpPr>
          <p:nvPr/>
        </p:nvCxnSpPr>
        <p:spPr>
          <a:xfrm rot="5400000">
            <a:off x="2561556" y="2142064"/>
            <a:ext cx="921395" cy="921626"/>
          </a:xfrm>
          <a:prstGeom prst="bentConnector3">
            <a:avLst/>
          </a:prstGeom>
          <a:ln w="22225"/>
        </p:spPr>
        <p:style>
          <a:lnRef idx="1">
            <a:schemeClr val="accent1"/>
          </a:lnRef>
          <a:fillRef idx="0">
            <a:schemeClr val="accent1"/>
          </a:fillRef>
          <a:effectRef idx="0">
            <a:schemeClr val="accent1"/>
          </a:effectRef>
          <a:fontRef idx="minor">
            <a:schemeClr val="tx1"/>
          </a:fontRef>
        </p:style>
      </p:cxnSp>
      <p:cxnSp>
        <p:nvCxnSpPr>
          <p:cNvPr id="13" name="连接符: 肘形 12">
            <a:extLst>
              <a:ext uri="{FF2B5EF4-FFF2-40B4-BE49-F238E27FC236}">
                <a16:creationId xmlns:a16="http://schemas.microsoft.com/office/drawing/2014/main" id="{E03BDC19-60B8-4BCB-9EE0-E51152FD4352}"/>
              </a:ext>
            </a:extLst>
          </p:cNvPr>
          <p:cNvCxnSpPr>
            <a:stCxn id="3" idx="2"/>
          </p:cNvCxnSpPr>
          <p:nvPr/>
        </p:nvCxnSpPr>
        <p:spPr>
          <a:xfrm rot="16200000" flipH="1">
            <a:off x="3022369" y="2602876"/>
            <a:ext cx="921395" cy="1"/>
          </a:xfrm>
          <a:prstGeom prst="bentConnector3">
            <a:avLst/>
          </a:prstGeom>
          <a:ln w="22225"/>
        </p:spPr>
        <p:style>
          <a:lnRef idx="1">
            <a:schemeClr val="accent1"/>
          </a:lnRef>
          <a:fillRef idx="0">
            <a:schemeClr val="accent1"/>
          </a:fillRef>
          <a:effectRef idx="0">
            <a:schemeClr val="accent1"/>
          </a:effectRef>
          <a:fontRef idx="minor">
            <a:schemeClr val="tx1"/>
          </a:fontRef>
        </p:style>
      </p:cxnSp>
      <p:cxnSp>
        <p:nvCxnSpPr>
          <p:cNvPr id="18" name="连接符: 肘形 17">
            <a:extLst>
              <a:ext uri="{FF2B5EF4-FFF2-40B4-BE49-F238E27FC236}">
                <a16:creationId xmlns:a16="http://schemas.microsoft.com/office/drawing/2014/main" id="{51801E5D-DDE0-405C-BEAA-C5E03C054D32}"/>
              </a:ext>
            </a:extLst>
          </p:cNvPr>
          <p:cNvCxnSpPr>
            <a:stCxn id="3" idx="2"/>
            <a:endCxn id="26" idx="1"/>
          </p:cNvCxnSpPr>
          <p:nvPr/>
        </p:nvCxnSpPr>
        <p:spPr>
          <a:xfrm rot="16200000" flipH="1">
            <a:off x="3499663" y="2125583"/>
            <a:ext cx="921395" cy="954588"/>
          </a:xfrm>
          <a:prstGeom prst="bentConnector3">
            <a:avLst/>
          </a:prstGeom>
          <a:ln w="22225"/>
        </p:spPr>
        <p:style>
          <a:lnRef idx="1">
            <a:schemeClr val="accent1"/>
          </a:lnRef>
          <a:fillRef idx="0">
            <a:schemeClr val="accent1"/>
          </a:fillRef>
          <a:effectRef idx="0">
            <a:schemeClr val="accent1"/>
          </a:effectRef>
          <a:fontRef idx="minor">
            <a:schemeClr val="tx1"/>
          </a:fontRef>
        </p:style>
      </p:cxnSp>
      <p:cxnSp>
        <p:nvCxnSpPr>
          <p:cNvPr id="20" name="连接符: 肘形 19">
            <a:extLst>
              <a:ext uri="{FF2B5EF4-FFF2-40B4-BE49-F238E27FC236}">
                <a16:creationId xmlns:a16="http://schemas.microsoft.com/office/drawing/2014/main" id="{4CEF2244-5971-460B-B148-795A9DE7C44E}"/>
              </a:ext>
            </a:extLst>
          </p:cNvPr>
          <p:cNvCxnSpPr>
            <a:stCxn id="3" idx="2"/>
            <a:endCxn id="27" idx="1"/>
          </p:cNvCxnSpPr>
          <p:nvPr/>
        </p:nvCxnSpPr>
        <p:spPr>
          <a:xfrm rot="16200000" flipH="1">
            <a:off x="3968716" y="1656529"/>
            <a:ext cx="921395" cy="1892695"/>
          </a:xfrm>
          <a:prstGeom prst="bentConnector3">
            <a:avLst/>
          </a:prstGeom>
          <a:ln w="22225"/>
        </p:spPr>
        <p:style>
          <a:lnRef idx="1">
            <a:schemeClr val="accent1"/>
          </a:lnRef>
          <a:fillRef idx="0">
            <a:schemeClr val="accent1"/>
          </a:fillRef>
          <a:effectRef idx="0">
            <a:schemeClr val="accent1"/>
          </a:effectRef>
          <a:fontRef idx="minor">
            <a:schemeClr val="tx1"/>
          </a:fontRef>
        </p:style>
      </p:cxnSp>
      <p:cxnSp>
        <p:nvCxnSpPr>
          <p:cNvPr id="29" name="连接符: 肘形 28">
            <a:extLst>
              <a:ext uri="{FF2B5EF4-FFF2-40B4-BE49-F238E27FC236}">
                <a16:creationId xmlns:a16="http://schemas.microsoft.com/office/drawing/2014/main" id="{5C1D77DD-49E0-4082-80CD-A26355ACF20A}"/>
              </a:ext>
            </a:extLst>
          </p:cNvPr>
          <p:cNvCxnSpPr>
            <a:stCxn id="3" idx="2"/>
            <a:endCxn id="28" idx="1"/>
          </p:cNvCxnSpPr>
          <p:nvPr/>
        </p:nvCxnSpPr>
        <p:spPr>
          <a:xfrm rot="16200000" flipH="1">
            <a:off x="4437769" y="1187477"/>
            <a:ext cx="921395" cy="2830800"/>
          </a:xfrm>
          <a:prstGeom prst="bentConnector3">
            <a:avLst/>
          </a:prstGeom>
          <a:ln w="22225"/>
        </p:spPr>
        <p:style>
          <a:lnRef idx="1">
            <a:schemeClr val="accent1"/>
          </a:lnRef>
          <a:fillRef idx="0">
            <a:schemeClr val="accent1"/>
          </a:fillRef>
          <a:effectRef idx="0">
            <a:schemeClr val="accent1"/>
          </a:effectRef>
          <a:fontRef idx="minor">
            <a:schemeClr val="tx1"/>
          </a:fontRef>
        </p:style>
      </p:cxnSp>
      <p:sp>
        <p:nvSpPr>
          <p:cNvPr id="34" name="文本框 33">
            <a:extLst>
              <a:ext uri="{FF2B5EF4-FFF2-40B4-BE49-F238E27FC236}">
                <a16:creationId xmlns:a16="http://schemas.microsoft.com/office/drawing/2014/main" id="{08982980-2435-4751-86EB-940BBC4CE349}"/>
              </a:ext>
            </a:extLst>
          </p:cNvPr>
          <p:cNvSpPr txBox="1"/>
          <p:nvPr/>
        </p:nvSpPr>
        <p:spPr>
          <a:xfrm>
            <a:off x="8052374" y="1466082"/>
            <a:ext cx="3702746" cy="597863"/>
          </a:xfrm>
          <a:prstGeom prst="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kumimoj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dirty="0"/>
              <a:t>1</a:t>
            </a:r>
            <a:r>
              <a:rPr lang="zh-CN" altLang="en-US" dirty="0"/>
              <a:t>、</a:t>
            </a:r>
            <a:r>
              <a:rPr lang="zh-CN" altLang="zh-CN" dirty="0"/>
              <a:t>新闻中心</a:t>
            </a:r>
            <a:r>
              <a:rPr lang="zh-CN" altLang="en-US" dirty="0"/>
              <a:t>：发布、浏览、评论</a:t>
            </a:r>
          </a:p>
        </p:txBody>
      </p:sp>
      <p:sp>
        <p:nvSpPr>
          <p:cNvPr id="58" name="文本框 57">
            <a:extLst>
              <a:ext uri="{FF2B5EF4-FFF2-40B4-BE49-F238E27FC236}">
                <a16:creationId xmlns:a16="http://schemas.microsoft.com/office/drawing/2014/main" id="{B0734D42-F8E8-4988-94A2-36D2065375FD}"/>
              </a:ext>
            </a:extLst>
          </p:cNvPr>
          <p:cNvSpPr txBox="1"/>
          <p:nvPr/>
        </p:nvSpPr>
        <p:spPr>
          <a:xfrm>
            <a:off x="8052374" y="2384028"/>
            <a:ext cx="3702746" cy="597863"/>
          </a:xfrm>
          <a:prstGeom prst="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kumimoj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dirty="0"/>
              <a:t>2</a:t>
            </a:r>
            <a:r>
              <a:rPr lang="zh-CN" altLang="en-US" dirty="0"/>
              <a:t>、班级录：加入、相册、通讯录</a:t>
            </a:r>
          </a:p>
        </p:txBody>
      </p:sp>
      <p:sp>
        <p:nvSpPr>
          <p:cNvPr id="59" name="文本框 58">
            <a:extLst>
              <a:ext uri="{FF2B5EF4-FFF2-40B4-BE49-F238E27FC236}">
                <a16:creationId xmlns:a16="http://schemas.microsoft.com/office/drawing/2014/main" id="{87A06154-2878-4FE2-82A3-CF6E52E42E92}"/>
              </a:ext>
            </a:extLst>
          </p:cNvPr>
          <p:cNvSpPr txBox="1"/>
          <p:nvPr/>
        </p:nvSpPr>
        <p:spPr>
          <a:xfrm>
            <a:off x="8052374" y="3301974"/>
            <a:ext cx="3702746" cy="597863"/>
          </a:xfrm>
          <a:prstGeom prst="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kumimoj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dirty="0"/>
              <a:t>3</a:t>
            </a:r>
            <a:r>
              <a:rPr lang="zh-CN" altLang="en-US" dirty="0"/>
              <a:t>、校友组织：加入、查找、浏览</a:t>
            </a:r>
          </a:p>
        </p:txBody>
      </p:sp>
      <p:sp>
        <p:nvSpPr>
          <p:cNvPr id="60" name="文本框 59">
            <a:extLst>
              <a:ext uri="{FF2B5EF4-FFF2-40B4-BE49-F238E27FC236}">
                <a16:creationId xmlns:a16="http://schemas.microsoft.com/office/drawing/2014/main" id="{097B6F55-CA86-4900-84B5-4358D5081918}"/>
              </a:ext>
            </a:extLst>
          </p:cNvPr>
          <p:cNvSpPr txBox="1"/>
          <p:nvPr/>
        </p:nvSpPr>
        <p:spPr>
          <a:xfrm>
            <a:off x="8052374" y="4219920"/>
            <a:ext cx="3702746" cy="597863"/>
          </a:xfrm>
          <a:prstGeom prst="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kumimoj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dirty="0"/>
              <a:t>4</a:t>
            </a:r>
            <a:r>
              <a:rPr lang="zh-CN" altLang="en-US" dirty="0"/>
              <a:t>、校友论坛：发布、浏览、评论</a:t>
            </a:r>
          </a:p>
        </p:txBody>
      </p:sp>
      <p:sp>
        <p:nvSpPr>
          <p:cNvPr id="61" name="文本框 60">
            <a:extLst>
              <a:ext uri="{FF2B5EF4-FFF2-40B4-BE49-F238E27FC236}">
                <a16:creationId xmlns:a16="http://schemas.microsoft.com/office/drawing/2014/main" id="{C8A3D9A2-3794-4631-BA40-332B9CBF0D25}"/>
              </a:ext>
            </a:extLst>
          </p:cNvPr>
          <p:cNvSpPr txBox="1"/>
          <p:nvPr/>
        </p:nvSpPr>
        <p:spPr>
          <a:xfrm>
            <a:off x="8052374" y="5137866"/>
            <a:ext cx="3702746" cy="597863"/>
          </a:xfrm>
          <a:prstGeom prst="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kumimoj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dirty="0"/>
              <a:t>5</a:t>
            </a:r>
            <a:r>
              <a:rPr lang="zh-CN" altLang="en-US" dirty="0"/>
              <a:t>、校友捐赠：发布、捐赠、浏览</a:t>
            </a:r>
          </a:p>
        </p:txBody>
      </p:sp>
      <p:sp>
        <p:nvSpPr>
          <p:cNvPr id="62" name="文本框 61">
            <a:extLst>
              <a:ext uri="{FF2B5EF4-FFF2-40B4-BE49-F238E27FC236}">
                <a16:creationId xmlns:a16="http://schemas.microsoft.com/office/drawing/2014/main" id="{44320FE3-77DA-4BB6-A938-72248D09D5BB}"/>
              </a:ext>
            </a:extLst>
          </p:cNvPr>
          <p:cNvSpPr txBox="1"/>
          <p:nvPr/>
        </p:nvSpPr>
        <p:spPr>
          <a:xfrm>
            <a:off x="8052374" y="6055810"/>
            <a:ext cx="3702746" cy="597863"/>
          </a:xfrm>
          <a:prstGeom prst="rect">
            <a:avLst/>
          </a:prstGeom>
          <a:solidFill>
            <a:srgbClr val="39A9DE"/>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zh-CN"/>
            </a:defPPr>
            <a:lvl1pPr algn="ctr">
              <a:defRPr kumimoji="1">
                <a:solidFill>
                  <a:schemeClr val="lt1"/>
                </a:solidFill>
              </a:defRPr>
            </a:lvl1pPr>
            <a:lvl2pPr>
              <a:defRPr>
                <a:solidFill>
                  <a:schemeClr val="lt1"/>
                </a:solidFill>
              </a:defRPr>
            </a:lvl2pPr>
            <a:lvl3pPr>
              <a:defRPr>
                <a:solidFill>
                  <a:schemeClr val="lt1"/>
                </a:solidFill>
              </a:defRPr>
            </a:lvl3pPr>
            <a:lvl4pPr>
              <a:defRPr>
                <a:solidFill>
                  <a:schemeClr val="lt1"/>
                </a:solidFill>
              </a:defRPr>
            </a:lvl4pPr>
            <a:lvl5pPr>
              <a:defRPr>
                <a:solidFill>
                  <a:schemeClr val="lt1"/>
                </a:solidFill>
              </a:defRPr>
            </a:lvl5pPr>
            <a:lvl6pPr>
              <a:defRPr>
                <a:solidFill>
                  <a:schemeClr val="lt1"/>
                </a:solidFill>
              </a:defRPr>
            </a:lvl6pPr>
            <a:lvl7pPr>
              <a:defRPr>
                <a:solidFill>
                  <a:schemeClr val="lt1"/>
                </a:solidFill>
              </a:defRPr>
            </a:lvl7pPr>
            <a:lvl8pPr>
              <a:defRPr>
                <a:solidFill>
                  <a:schemeClr val="lt1"/>
                </a:solidFill>
              </a:defRPr>
            </a:lvl8pPr>
            <a:lvl9pPr>
              <a:defRPr>
                <a:solidFill>
                  <a:schemeClr val="lt1"/>
                </a:solidFill>
              </a:defRPr>
            </a:lvl9pPr>
          </a:lstStyle>
          <a:p>
            <a:pPr algn="l"/>
            <a:r>
              <a:rPr lang="en-US" altLang="zh-CN" dirty="0"/>
              <a:t>6</a:t>
            </a:r>
            <a:r>
              <a:rPr lang="zh-CN" altLang="en-US" dirty="0"/>
              <a:t>、校友招聘：发布、浏览、参加</a:t>
            </a:r>
          </a:p>
        </p:txBody>
      </p:sp>
    </p:spTree>
    <p:extLst>
      <p:ext uri="{BB962C8B-B14F-4D97-AF65-F5344CB8AC3E}">
        <p14:creationId xmlns:p14="http://schemas.microsoft.com/office/powerpoint/2010/main" val="9036337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占位符 1"/>
          <p:cNvSpPr>
            <a:spLocks noGrp="1"/>
          </p:cNvSpPr>
          <p:nvPr>
            <p:ph type="body" sz="quarter" idx="10"/>
          </p:nvPr>
        </p:nvSpPr>
        <p:spPr/>
        <p:txBody>
          <a:bodyPr/>
          <a:lstStyle/>
          <a:p>
            <a:r>
              <a:rPr kumimoji="1" lang="en-US" altLang="zh-CN" sz="2800" dirty="0"/>
              <a:t>04</a:t>
            </a:r>
            <a:r>
              <a:rPr kumimoji="1" lang="zh-CN" altLang="en-US" sz="2800" dirty="0"/>
              <a:t> 总体设计</a:t>
            </a:r>
            <a:r>
              <a:rPr kumimoji="1" lang="en-US" altLang="zh-CN" sz="2800" dirty="0"/>
              <a:t>-</a:t>
            </a:r>
            <a:r>
              <a:rPr kumimoji="1" lang="zh-CN" altLang="en-US" sz="2800" dirty="0"/>
              <a:t>主要框架</a:t>
            </a:r>
          </a:p>
        </p:txBody>
      </p:sp>
      <p:pic>
        <p:nvPicPr>
          <p:cNvPr id="12" name="图片 11">
            <a:extLst>
              <a:ext uri="{FF2B5EF4-FFF2-40B4-BE49-F238E27FC236}">
                <a16:creationId xmlns:a16="http://schemas.microsoft.com/office/drawing/2014/main" id="{9D464058-7BA2-4480-B018-452032589DE5}"/>
              </a:ext>
            </a:extLst>
          </p:cNvPr>
          <p:cNvPicPr>
            <a:picLocks noChangeAspect="1"/>
          </p:cNvPicPr>
          <p:nvPr/>
        </p:nvPicPr>
        <p:blipFill>
          <a:blip r:embed="rId2"/>
          <a:stretch>
            <a:fillRect/>
          </a:stretch>
        </p:blipFill>
        <p:spPr>
          <a:xfrm>
            <a:off x="128664" y="1347334"/>
            <a:ext cx="11934672" cy="5429643"/>
          </a:xfrm>
          <a:prstGeom prst="rect">
            <a:avLst/>
          </a:prstGeom>
        </p:spPr>
      </p:pic>
    </p:spTree>
    <p:extLst>
      <p:ext uri="{BB962C8B-B14F-4D97-AF65-F5344CB8AC3E}">
        <p14:creationId xmlns:p14="http://schemas.microsoft.com/office/powerpoint/2010/main" val="2223990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模板页面">
  <a:themeElements>
    <a:clrScheme name="自定义 39">
      <a:dk1>
        <a:srgbClr val="000000"/>
      </a:dk1>
      <a:lt1>
        <a:srgbClr val="FFFFFF"/>
      </a:lt1>
      <a:dk2>
        <a:srgbClr val="000000"/>
      </a:dk2>
      <a:lt2>
        <a:srgbClr val="FFFDFD"/>
      </a:lt2>
      <a:accent1>
        <a:srgbClr val="39A9DE"/>
      </a:accent1>
      <a:accent2>
        <a:srgbClr val="838FD4"/>
      </a:accent2>
      <a:accent3>
        <a:srgbClr val="41C0B8"/>
      </a:accent3>
      <a:accent4>
        <a:srgbClr val="91CE6F"/>
      </a:accent4>
      <a:accent5>
        <a:srgbClr val="A0CD4E"/>
      </a:accent5>
      <a:accent6>
        <a:srgbClr val="515151"/>
      </a:accent6>
      <a:hlink>
        <a:srgbClr val="0563C1"/>
      </a:hlink>
      <a:folHlink>
        <a:srgbClr val="954F72"/>
      </a:folHlink>
    </a:clrScheme>
    <a:fontScheme name="自定义 46">
      <a:majorFont>
        <a:latin typeface="微软雅黑"/>
        <a:ea typeface="微软雅黑"/>
        <a:cs typeface=""/>
      </a:majorFont>
      <a:minorFont>
        <a:latin typeface="微软雅黑"/>
        <a:ea typeface="微软雅黑"/>
        <a:cs typeface=""/>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kumimoji="1"/>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PLUS">
  <a:themeElements>
    <a:clrScheme name="Office 主题">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主题">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1600</TotalTime>
  <Words>920</Words>
  <Application>Microsoft Office PowerPoint</Application>
  <PresentationFormat>宽屏</PresentationFormat>
  <Paragraphs>262</Paragraphs>
  <Slides>20</Slides>
  <Notes>3</Notes>
  <HiddenSlides>0</HiddenSlides>
  <MMClips>0</MMClips>
  <ScaleCrop>false</ScaleCrop>
  <HeadingPairs>
    <vt:vector size="6" baseType="variant">
      <vt:variant>
        <vt:lpstr>已用的字体</vt:lpstr>
      </vt:variant>
      <vt:variant>
        <vt:i4>6</vt:i4>
      </vt:variant>
      <vt:variant>
        <vt:lpstr>主题</vt:lpstr>
      </vt:variant>
      <vt:variant>
        <vt:i4>2</vt:i4>
      </vt:variant>
      <vt:variant>
        <vt:lpstr>幻灯片标题</vt:lpstr>
      </vt:variant>
      <vt:variant>
        <vt:i4>20</vt:i4>
      </vt:variant>
    </vt:vector>
  </HeadingPairs>
  <TitlesOfParts>
    <vt:vector size="28" baseType="lpstr">
      <vt:lpstr>等线</vt:lpstr>
      <vt:lpstr>微软雅黑</vt:lpstr>
      <vt:lpstr>微软雅黑</vt:lpstr>
      <vt:lpstr>Arial</vt:lpstr>
      <vt:lpstr>Century Gothic</vt:lpstr>
      <vt:lpstr>Segoe UI Light</vt:lpstr>
      <vt:lpstr>模板页面</vt:lpstr>
      <vt:lpstr>OfficePLUS</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Manager/>
  <Company/>
  <LinksUpToDate>false</LinksUpToDate>
  <SharedDoc>false</SharedDoc>
  <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subject/>
  <dc:creator>OfficePLUS</dc:creator>
  <cp:keywords/>
  <dc:description/>
  <cp:lastModifiedBy>liu dongdong</cp:lastModifiedBy>
  <cp:revision>136</cp:revision>
  <dcterms:created xsi:type="dcterms:W3CDTF">2015-08-18T02:51:41Z</dcterms:created>
  <dcterms:modified xsi:type="dcterms:W3CDTF">2021-06-04T03:49:24Z</dcterms:modified>
  <cp:category/>
</cp:coreProperties>
</file>